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6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988840"/>
            <a:ext cx="5913661" cy="10098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11549558" cy="120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37104" cy="53882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28089" y="5445224"/>
            <a:ext cx="79590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6586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0862"/>
          <a:stretch/>
        </p:blipFill>
        <p:spPr>
          <a:xfrm>
            <a:off x="3287689" y="3789040"/>
            <a:ext cx="5040560" cy="282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71687"/>
            <a:ext cx="112204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6285"/>
          <a:stretch/>
        </p:blipFill>
        <p:spPr>
          <a:xfrm>
            <a:off x="151184" y="1340768"/>
            <a:ext cx="6016824" cy="5086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385" y="3212976"/>
            <a:ext cx="43924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048" y="3920546"/>
            <a:ext cx="43924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1" y="4820047"/>
            <a:ext cx="468052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1" y="5649070"/>
            <a:ext cx="43924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905"/>
          <a:stretch/>
        </p:blipFill>
        <p:spPr>
          <a:xfrm>
            <a:off x="191344" y="1340768"/>
            <a:ext cx="8810625" cy="49685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6286" t="2831" b="40540"/>
          <a:stretch/>
        </p:blipFill>
        <p:spPr>
          <a:xfrm>
            <a:off x="6816080" y="2636912"/>
            <a:ext cx="4896544" cy="28803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7368" y="2348880"/>
            <a:ext cx="484812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835" y="3024577"/>
            <a:ext cx="461803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0278" y="3933056"/>
            <a:ext cx="606375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58469" y="2608328"/>
            <a:ext cx="4854155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0704" y="4690675"/>
            <a:ext cx="5521280" cy="92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5034" y="5733256"/>
            <a:ext cx="8676935" cy="692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8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882967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2348880"/>
            <a:ext cx="854164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824" y="3170062"/>
            <a:ext cx="5828192" cy="762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6" y="4135072"/>
            <a:ext cx="5256585" cy="734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6" y="495278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6" y="5838457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15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69342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49685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53630"/>
            <a:ext cx="5328592" cy="1215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29199"/>
            <a:ext cx="6840760" cy="1241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73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57325"/>
            <a:ext cx="119062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620688"/>
            <a:ext cx="43815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16388"/>
            <a:ext cx="745807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2940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436018"/>
            <a:ext cx="1114425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85" y="2276872"/>
            <a:ext cx="6000750" cy="40862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7407" y="2367940"/>
            <a:ext cx="5883027" cy="629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3209156"/>
            <a:ext cx="4968552" cy="651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6924" y="4059016"/>
            <a:ext cx="4998995" cy="666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336" y="4930226"/>
            <a:ext cx="4968552" cy="659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5821126"/>
            <a:ext cx="4968552" cy="562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98973"/>
            <a:ext cx="7810500" cy="428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7019" y="2504018"/>
            <a:ext cx="4870909" cy="1068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33056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924" y="4737530"/>
            <a:ext cx="4926987" cy="121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443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836712"/>
            <a:ext cx="521017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53196"/>
            <a:ext cx="73152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430000" cy="5314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66903" y="1412776"/>
            <a:ext cx="4882433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2473188"/>
            <a:ext cx="4896544" cy="543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344" y="3212976"/>
            <a:ext cx="4896544" cy="543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0540" y="4221087"/>
            <a:ext cx="9975263" cy="579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1614" y="5148475"/>
            <a:ext cx="6876513" cy="552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360" y="6040238"/>
            <a:ext cx="4896544" cy="543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937260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564904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01008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96638"/>
            <a:ext cx="6984776" cy="97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17</Words>
  <Application>Microsoft Office PowerPoint</Application>
  <PresentationFormat>宽屏</PresentationFormat>
  <Paragraphs>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2025-10-25T12:10:40Z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