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2" r:id="rId29"/>
    <p:sldId id="354" r:id="rId30"/>
    <p:sldId id="355" r:id="rId31"/>
    <p:sldId id="356" r:id="rId32"/>
    <p:sldId id="357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9" r:id="rId43"/>
    <p:sldId id="368" r:id="rId44"/>
    <p:sldId id="370" r:id="rId45"/>
    <p:sldId id="371" r:id="rId46"/>
    <p:sldId id="372" r:id="rId47"/>
    <p:sldId id="373" r:id="rId48"/>
    <p:sldId id="375" r:id="rId49"/>
    <p:sldId id="374" r:id="rId50"/>
    <p:sldId id="376" r:id="rId51"/>
    <p:sldId id="377" r:id="rId52"/>
    <p:sldId id="378" r:id="rId53"/>
    <p:sldId id="379" r:id="rId54"/>
    <p:sldId id="380" r:id="rId55"/>
    <p:sldId id="381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0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2895600"/>
            <a:ext cx="56483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538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789040"/>
            <a:ext cx="4562490" cy="2880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080693"/>
            <a:ext cx="292417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4178077"/>
            <a:ext cx="2619375" cy="1000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086" y="5373216"/>
            <a:ext cx="27051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7182" y="5139853"/>
            <a:ext cx="2486025" cy="1076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20579" y="3528340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633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814" b="4791"/>
          <a:stretch/>
        </p:blipFill>
        <p:spPr>
          <a:xfrm>
            <a:off x="2639616" y="3987577"/>
            <a:ext cx="5619750" cy="2448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626715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85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5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0" y="1709737"/>
            <a:ext cx="31242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5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40481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852937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7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36004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12776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5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09837"/>
            <a:ext cx="115252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10061"/>
            <a:ext cx="230425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0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73016"/>
            <a:ext cx="34671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702471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07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14585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501008"/>
            <a:ext cx="36576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63060" y="3501008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5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645024"/>
            <a:ext cx="33909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2604" y="2276872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0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81212"/>
            <a:ext cx="115728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2852936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064" y="3284984"/>
            <a:ext cx="33051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6427" y="3654077"/>
            <a:ext cx="3024336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7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20366"/>
            <a:ext cx="7696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218" y="1806094"/>
            <a:ext cx="6991350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848" y="2758594"/>
            <a:ext cx="69818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848" y="3353847"/>
            <a:ext cx="704850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256" y="1075354"/>
            <a:ext cx="3168352" cy="28309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3952529"/>
            <a:ext cx="10982325" cy="742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9456" y="4695479"/>
            <a:ext cx="10829925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0848" y="5419248"/>
            <a:ext cx="2981325" cy="72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31504" y="5380838"/>
            <a:ext cx="1800200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877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633670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149080"/>
            <a:ext cx="26642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345232"/>
            <a:ext cx="1944216" cy="854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38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115633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282" y="1526865"/>
            <a:ext cx="102108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82" y="2605658"/>
            <a:ext cx="99631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761893"/>
            <a:ext cx="37433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4725144"/>
            <a:ext cx="653415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2772" y="3153506"/>
            <a:ext cx="3281764" cy="30761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5366" y="3262845"/>
            <a:ext cx="3067050" cy="28575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1384" y="3799621"/>
            <a:ext cx="6726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306" y="4754674"/>
            <a:ext cx="6726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22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96752"/>
            <a:ext cx="120015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780928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717032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673836"/>
            <a:ext cx="11809312" cy="915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829510"/>
            <a:ext cx="9217024" cy="767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4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00200"/>
            <a:ext cx="115633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0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09687"/>
            <a:ext cx="11182350" cy="423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836712"/>
            <a:ext cx="4078550" cy="30963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4090" y="791869"/>
            <a:ext cx="4089495" cy="30691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408" y="1988841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125" y="2727813"/>
            <a:ext cx="6450988" cy="773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1206" y="3408536"/>
            <a:ext cx="4028650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2588" y="4077071"/>
            <a:ext cx="11034051" cy="1320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7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66837"/>
            <a:ext cx="114871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2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89228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573016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1200"/>
            <a:ext cx="10887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7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848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51845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61444"/>
            <a:ext cx="4032448" cy="931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046" y="4560204"/>
            <a:ext cx="8948337" cy="813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160" y="5409387"/>
            <a:ext cx="5696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5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477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927" y="1853977"/>
            <a:ext cx="106680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927" y="2393379"/>
            <a:ext cx="107918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2127" y="2991343"/>
            <a:ext cx="1071562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8672" y="3586101"/>
            <a:ext cx="108204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5322" y="4165015"/>
            <a:ext cx="10953750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2127" y="5020744"/>
            <a:ext cx="10791825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7810" y="5707054"/>
            <a:ext cx="45720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3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55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84784"/>
            <a:ext cx="5831730" cy="38164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708921"/>
            <a:ext cx="51125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337322"/>
            <a:ext cx="5112568" cy="161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8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801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890" y="2204864"/>
            <a:ext cx="86544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68960"/>
            <a:ext cx="48965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963" y="4149080"/>
            <a:ext cx="8645355" cy="700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128" y="5186072"/>
            <a:ext cx="3977687" cy="985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6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84784"/>
            <a:ext cx="11515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56769"/>
            <a:ext cx="219075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805" y="6080644"/>
            <a:ext cx="3362325" cy="600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4626" y="1499815"/>
            <a:ext cx="2790825" cy="25622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8805" y="2126995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293" y="2797721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8605" y="358394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5619" y="4158036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1995" y="487874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328" y="5416705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9160" y="6027302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13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8582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8092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100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04357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030" y="4855891"/>
            <a:ext cx="8880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360" y="5699795"/>
            <a:ext cx="8473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3436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40324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46548"/>
            <a:ext cx="3960440" cy="802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552" y="4354660"/>
            <a:ext cx="4024255" cy="874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65972"/>
            <a:ext cx="6192688" cy="915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76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300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12976"/>
            <a:ext cx="25622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5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76375"/>
            <a:ext cx="11534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89228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57325"/>
            <a:ext cx="10972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6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4582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375176"/>
            <a:ext cx="2466975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356992"/>
            <a:ext cx="66247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68654"/>
            <a:ext cx="6480720" cy="906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916" y="5375175"/>
            <a:ext cx="4413932" cy="1381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4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9058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769" y="2708920"/>
            <a:ext cx="887048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09706"/>
            <a:ext cx="4176464" cy="1163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276" y="5351562"/>
            <a:ext cx="58007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1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82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109452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191" y="356104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317132"/>
            <a:ext cx="9289032" cy="9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190" y="5397252"/>
            <a:ext cx="4052633" cy="888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71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6391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636912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656" y="3503898"/>
            <a:ext cx="67634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84398"/>
            <a:ext cx="6984776" cy="90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250" y="5301208"/>
            <a:ext cx="5841797" cy="696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33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95450"/>
            <a:ext cx="11496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21088"/>
            <a:ext cx="483870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35699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5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8680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8883"/>
          <a:stretch/>
        </p:blipFill>
        <p:spPr>
          <a:xfrm>
            <a:off x="6960096" y="5157192"/>
            <a:ext cx="192983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6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85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581128"/>
            <a:ext cx="18764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986"/>
          <a:stretch/>
        </p:blipFill>
        <p:spPr>
          <a:xfrm>
            <a:off x="263352" y="1340768"/>
            <a:ext cx="11106150" cy="37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57192"/>
            <a:ext cx="4867275" cy="62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586" y="1988840"/>
            <a:ext cx="5644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8242" y="1340768"/>
            <a:ext cx="5035291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735" y="2622066"/>
            <a:ext cx="6044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101" y="3359260"/>
            <a:ext cx="6044874" cy="1063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542" y="4489327"/>
            <a:ext cx="6044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3352" y="5231037"/>
            <a:ext cx="6044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9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15725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645024"/>
            <a:ext cx="6486525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389228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618172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07385"/>
            <a:ext cx="8715375" cy="96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709" y="1844824"/>
            <a:ext cx="3968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537469"/>
            <a:ext cx="4392488" cy="531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068960"/>
            <a:ext cx="4464496" cy="548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3" y="3774565"/>
            <a:ext cx="5893693" cy="563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248" y="4337669"/>
            <a:ext cx="6144868" cy="502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057749"/>
            <a:ext cx="3968696" cy="449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579392"/>
            <a:ext cx="9217024" cy="890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3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41624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232" y="1916832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89" y="2595677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014" y="3351760"/>
            <a:ext cx="3968696" cy="941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089" y="4514936"/>
            <a:ext cx="3968696" cy="858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582386"/>
            <a:ext cx="3968696" cy="79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7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64865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054" y="2276872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922" y="2852936"/>
            <a:ext cx="5163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922" y="3522728"/>
            <a:ext cx="42989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14647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054" y="4906566"/>
            <a:ext cx="4791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787" y="5642332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6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724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30" y="2603076"/>
            <a:ext cx="85153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1362307"/>
            <a:ext cx="3038475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4005064"/>
            <a:ext cx="9753600" cy="2400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2876" y="2485395"/>
            <a:ext cx="8407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959" y="3157525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890" y="3809729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890" y="4517276"/>
            <a:ext cx="7524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128152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5634" y="5747826"/>
            <a:ext cx="61464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0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324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26862"/>
            <a:ext cx="5976664" cy="506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500" y="3460983"/>
            <a:ext cx="3968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188658"/>
            <a:ext cx="3968696" cy="75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717" y="5137462"/>
            <a:ext cx="3968696" cy="875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1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3816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3968696" cy="872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45024"/>
            <a:ext cx="554207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7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556792"/>
            <a:ext cx="11563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012" y="1881187"/>
            <a:ext cx="36099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919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36912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014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4372914"/>
            <a:ext cx="43243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36912"/>
            <a:ext cx="648072" cy="53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2025-10-25T14:14:23Z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