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212976"/>
            <a:ext cx="11874129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33689"/>
            <a:ext cx="8064896" cy="1347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2114790"/>
            <a:ext cx="6984776" cy="1408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414728"/>
            <a:ext cx="4367783" cy="1087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1830" y="4365104"/>
            <a:ext cx="3600400" cy="1085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1067" y="5446047"/>
            <a:ext cx="2186872" cy="12138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2187104"/>
            <a:ext cx="6696744" cy="1174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7" y="3444335"/>
            <a:ext cx="4583807" cy="920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7428" y="4376059"/>
            <a:ext cx="3492668" cy="1069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720" y="5470074"/>
            <a:ext cx="1944216" cy="118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82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610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64087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301208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810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741682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167769"/>
            <a:ext cx="4464496" cy="773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258184"/>
            <a:ext cx="1728192" cy="69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8153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61206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077072"/>
            <a:ext cx="25922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783609"/>
            <a:ext cx="936104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683397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68407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993327"/>
            <a:ext cx="2304256" cy="1091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398924"/>
            <a:ext cx="1944216" cy="1126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747" y="1184548"/>
            <a:ext cx="41719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87581"/>
            <a:ext cx="10225136" cy="13497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3383401"/>
            <a:ext cx="1791737" cy="6838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4149080"/>
            <a:ext cx="6467475" cy="116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3097" y="5311130"/>
            <a:ext cx="327660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3097" y="6008712"/>
            <a:ext cx="1152525" cy="619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9090" y="4149080"/>
            <a:ext cx="6593053" cy="1221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325605"/>
            <a:ext cx="3384376" cy="683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6025068"/>
            <a:ext cx="1080120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7631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20"/>
            <a:ext cx="80648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197486"/>
            <a:ext cx="2448272" cy="778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96" b="72656"/>
          <a:stretch/>
        </p:blipFill>
        <p:spPr>
          <a:xfrm>
            <a:off x="479376" y="1196752"/>
            <a:ext cx="6200775" cy="144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08920"/>
            <a:ext cx="53244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5257428"/>
            <a:ext cx="2333625" cy="144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2780928"/>
            <a:ext cx="504056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373216"/>
            <a:ext cx="24482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053"/>
          <a:stretch/>
        </p:blipFill>
        <p:spPr>
          <a:xfrm>
            <a:off x="623392" y="1268760"/>
            <a:ext cx="5734050" cy="13184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626745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318" y="5517232"/>
            <a:ext cx="2371725" cy="95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2924944"/>
            <a:ext cx="597666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5" y="5638027"/>
            <a:ext cx="2159347" cy="831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4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2025-10-24T11:14:23Z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