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63" r:id="rId2"/>
    <p:sldId id="302" r:id="rId3"/>
    <p:sldId id="324" r:id="rId4"/>
    <p:sldId id="354" r:id="rId5"/>
    <p:sldId id="355" r:id="rId6"/>
    <p:sldId id="356" r:id="rId7"/>
    <p:sldId id="357" r:id="rId8"/>
    <p:sldId id="326" r:id="rId9"/>
    <p:sldId id="359" r:id="rId10"/>
    <p:sldId id="360" r:id="rId11"/>
    <p:sldId id="361" r:id="rId12"/>
    <p:sldId id="362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2" r:id="rId21"/>
    <p:sldId id="373" r:id="rId22"/>
    <p:sldId id="374" r:id="rId23"/>
    <p:sldId id="375" r:id="rId24"/>
    <p:sldId id="376" r:id="rId25"/>
    <p:sldId id="377" r:id="rId26"/>
    <p:sldId id="378" r:id="rId27"/>
    <p:sldId id="379" r:id="rId28"/>
    <p:sldId id="38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122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996952"/>
            <a:ext cx="11027023" cy="88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7705725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564904"/>
            <a:ext cx="4104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863" y="3573016"/>
            <a:ext cx="6304247" cy="1150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5099692"/>
            <a:ext cx="6336703" cy="705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3534" y="56612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620688"/>
            <a:ext cx="447675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77072"/>
            <a:ext cx="83820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7157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4428714"/>
            <a:ext cx="5149391" cy="22322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4389743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17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479715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79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61" y="4724625"/>
            <a:ext cx="11325225" cy="186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9538" y="58772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0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746630"/>
            <a:ext cx="43910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470" y="4509120"/>
            <a:ext cx="87534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55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97694" cy="5328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59492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07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556792"/>
            <a:ext cx="41529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394705"/>
            <a:ext cx="85439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3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02185"/>
            <a:ext cx="110299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694023"/>
            <a:ext cx="1102042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246" y="3404911"/>
            <a:ext cx="1100137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4081186"/>
            <a:ext cx="1099185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408" y="4690675"/>
            <a:ext cx="11163300" cy="695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7408" y="5408402"/>
            <a:ext cx="11134725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7152" y="6056102"/>
            <a:ext cx="73056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59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3"/>
            <a:ext cx="10009112" cy="55430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15719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515719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9215" y="5157192"/>
            <a:ext cx="6072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4928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595211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58550" cy="469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384" y="1586681"/>
            <a:ext cx="4648200" cy="26765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7368" y="2492896"/>
            <a:ext cx="3870884" cy="807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990" y="3590143"/>
            <a:ext cx="3870884" cy="807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4598255"/>
            <a:ext cx="5400600" cy="807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0900" y="5445223"/>
            <a:ext cx="3870884" cy="807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86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30"/>
          <a:stretch/>
        </p:blipFill>
        <p:spPr>
          <a:xfrm>
            <a:off x="479376" y="1268760"/>
            <a:ext cx="8562975" cy="52775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501008"/>
            <a:ext cx="8640960" cy="2016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692" y="5877271"/>
            <a:ext cx="7526523" cy="669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5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021759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55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2405062"/>
            <a:ext cx="59531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4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014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3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9374"/>
          <a:stretch/>
        </p:blipFill>
        <p:spPr>
          <a:xfrm>
            <a:off x="839416" y="1484784"/>
            <a:ext cx="5825108" cy="4552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344" y="3761259"/>
            <a:ext cx="7560840" cy="1395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411189"/>
            <a:ext cx="7560840" cy="611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94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531820" cy="38884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77" y="5685779"/>
            <a:ext cx="6096000" cy="809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51877" t="2553" r="1187" b="54745"/>
          <a:stretch/>
        </p:blipFill>
        <p:spPr>
          <a:xfrm>
            <a:off x="8040216" y="2830531"/>
            <a:ext cx="3944884" cy="14201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3931" y="2760299"/>
            <a:ext cx="4651169" cy="160000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9880" y="2180723"/>
            <a:ext cx="9190495" cy="611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577" y="3254485"/>
            <a:ext cx="5557399" cy="611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068" y="4174281"/>
            <a:ext cx="9433048" cy="982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3392" y="5750282"/>
            <a:ext cx="7560840" cy="611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36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41433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96476"/>
            <a:ext cx="71818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576" y="2910851"/>
            <a:ext cx="35147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200" y="3663326"/>
            <a:ext cx="1131570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201" y="4310371"/>
            <a:ext cx="2762250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202" y="5024997"/>
            <a:ext cx="2466975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368" y="5870290"/>
            <a:ext cx="6705600" cy="6477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9881" y="2180723"/>
            <a:ext cx="7560840" cy="611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0556" y="2925246"/>
            <a:ext cx="3445203" cy="626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5912" y="3626439"/>
            <a:ext cx="10960687" cy="13985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9507" y="5069475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3394" y="5887076"/>
            <a:ext cx="6878749" cy="671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5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509712"/>
            <a:ext cx="113919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1704975"/>
            <a:ext cx="52101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48"/>
          <a:stretch/>
        </p:blipFill>
        <p:spPr>
          <a:xfrm>
            <a:off x="335360" y="1268760"/>
            <a:ext cx="11305256" cy="541780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141277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7072" y="2348880"/>
            <a:ext cx="1190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3284984"/>
            <a:ext cx="7920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28348" y="4869160"/>
            <a:ext cx="11161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5805264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2271712"/>
            <a:ext cx="48196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68580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745" y="1361232"/>
            <a:ext cx="70485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863" y="2304531"/>
            <a:ext cx="650557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218" y="3012933"/>
            <a:ext cx="64198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2218" y="4013705"/>
            <a:ext cx="634365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184" y="1289030"/>
            <a:ext cx="4289522" cy="32171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546" y="4920503"/>
            <a:ext cx="11220450" cy="1009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2863" y="5848072"/>
            <a:ext cx="6610350" cy="7715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056440" y="5043336"/>
            <a:ext cx="1563129" cy="617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6776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1113472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791" y="2588915"/>
            <a:ext cx="1108710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194" y="3406750"/>
            <a:ext cx="1097280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469" y="4033450"/>
            <a:ext cx="11144250" cy="657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403" y="4798195"/>
            <a:ext cx="11191875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9598" y="5553415"/>
            <a:ext cx="50768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77625" cy="453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1" y="1700808"/>
            <a:ext cx="3212609" cy="388843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9376" y="2636912"/>
            <a:ext cx="78488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3535710"/>
            <a:ext cx="67687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4452870"/>
            <a:ext cx="4104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2558" y="5314916"/>
            <a:ext cx="4104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30</Words>
  <Application>Microsoft Office PowerPoint</Application>
  <PresentationFormat>宽屏</PresentationFormat>
  <Paragraphs>30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2025-10-25T13:07:11Z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