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3" r:id="rId23"/>
    <p:sldId id="374" r:id="rId24"/>
    <p:sldId id="375" r:id="rId25"/>
    <p:sldId id="376" r:id="rId26"/>
    <p:sldId id="377" r:id="rId27"/>
    <p:sldId id="378" r:id="rId28"/>
    <p:sldId id="379" r:id="rId29"/>
    <p:sldId id="38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771775"/>
            <a:ext cx="9886950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195512"/>
            <a:ext cx="100679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22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14537"/>
            <a:ext cx="111442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077072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67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537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437112"/>
            <a:ext cx="208823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02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47825"/>
            <a:ext cx="112299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645024"/>
            <a:ext cx="172819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4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7280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6007" y="2166864"/>
            <a:ext cx="1017270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007" y="2869135"/>
            <a:ext cx="1024890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057" y="3735910"/>
            <a:ext cx="10210800" cy="1171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5498" y="4905222"/>
            <a:ext cx="9372600" cy="1609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92344" y="5063144"/>
            <a:ext cx="1008112" cy="1246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24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100262"/>
            <a:ext cx="111537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400506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48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68760"/>
            <a:ext cx="9711523" cy="5328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602128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25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585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1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800225"/>
            <a:ext cx="102870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07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0372725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988840"/>
            <a:ext cx="157162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2533278"/>
            <a:ext cx="3829050" cy="1019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3429000"/>
            <a:ext cx="10134600" cy="2276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483" y="5589240"/>
            <a:ext cx="5791200" cy="1162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5400" y="2564904"/>
            <a:ext cx="3829050" cy="987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3" y="3409746"/>
            <a:ext cx="5904299" cy="8113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4482" y="4128517"/>
            <a:ext cx="10165517" cy="15769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0795" y="5732721"/>
            <a:ext cx="5976664" cy="10185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0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8573752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21297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43940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07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340769"/>
            <a:ext cx="9937104" cy="36467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280" y="4149080"/>
            <a:ext cx="310515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64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136904" cy="540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06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01917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829755"/>
            <a:ext cx="6534150" cy="351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5301208"/>
            <a:ext cx="7200900" cy="1428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1873027"/>
            <a:ext cx="5904299" cy="6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500" y="2572281"/>
            <a:ext cx="5904299" cy="6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7422" y="3388489"/>
            <a:ext cx="5904299" cy="6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337993"/>
            <a:ext cx="6912768" cy="1639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6160687"/>
            <a:ext cx="5904299" cy="6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16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5059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36912"/>
            <a:ext cx="669674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933056"/>
            <a:ext cx="5904299" cy="6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703955"/>
            <a:ext cx="5904299" cy="6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3" y="5486841"/>
            <a:ext cx="7056785" cy="822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966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69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37875"/>
            <a:ext cx="10153128" cy="53544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501317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40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24744"/>
            <a:ext cx="96488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204864"/>
            <a:ext cx="1224136" cy="6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85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108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068960"/>
            <a:ext cx="90730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977" y="4077072"/>
            <a:ext cx="100671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445224"/>
            <a:ext cx="6264696" cy="1039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98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8200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76872"/>
            <a:ext cx="7387977" cy="6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212977"/>
            <a:ext cx="5904299" cy="751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237" y="4005065"/>
            <a:ext cx="7787148" cy="936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9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204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44522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53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966912"/>
            <a:ext cx="106013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09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4925"/>
            <a:ext cx="10513168" cy="52296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26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918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21297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45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7" y="1196752"/>
            <a:ext cx="10689291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594928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34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84784"/>
            <a:ext cx="70866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0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5085184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15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2025-10-24T09:54:55Z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