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204864"/>
            <a:ext cx="5710386" cy="8535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717032"/>
            <a:ext cx="11734978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406" y="3140968"/>
            <a:ext cx="34861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3" y="3789040"/>
            <a:ext cx="3765879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996952"/>
            <a:ext cx="2091141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68760"/>
            <a:ext cx="6677025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060848"/>
            <a:ext cx="374441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346" y="3359266"/>
            <a:ext cx="423550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7488" y="4138280"/>
            <a:ext cx="3862288" cy="1018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818" y="5302399"/>
            <a:ext cx="4282029" cy="574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6022479"/>
            <a:ext cx="4248472" cy="637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3" y="1412776"/>
            <a:ext cx="11001375" cy="498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6348"/>
          <a:stretch/>
        </p:blipFill>
        <p:spPr>
          <a:xfrm>
            <a:off x="8544272" y="980728"/>
            <a:ext cx="3187300" cy="24482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6195"/>
          <a:stretch/>
        </p:blipFill>
        <p:spPr>
          <a:xfrm>
            <a:off x="8616280" y="1012399"/>
            <a:ext cx="3270797" cy="246686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9376" y="2251783"/>
            <a:ext cx="4752528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376" y="2986365"/>
            <a:ext cx="8064896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1384" y="3607697"/>
            <a:ext cx="4752528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8972" y="4433176"/>
            <a:ext cx="1100361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0170" y="5208027"/>
            <a:ext cx="8452134" cy="1291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67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8477250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2780928"/>
            <a:ext cx="58326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579571"/>
            <a:ext cx="8333234" cy="641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221088"/>
            <a:ext cx="3672408" cy="1230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6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09918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996952"/>
            <a:ext cx="2880320" cy="35553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2996952"/>
            <a:ext cx="2376264" cy="3600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75420" y="2387947"/>
            <a:ext cx="81009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3191106"/>
            <a:ext cx="58326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30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9729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402" b="6295"/>
          <a:stretch/>
        </p:blipFill>
        <p:spPr>
          <a:xfrm>
            <a:off x="5375920" y="4005064"/>
            <a:ext cx="3636653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70597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5092" b="26893"/>
          <a:stretch/>
        </p:blipFill>
        <p:spPr>
          <a:xfrm>
            <a:off x="263352" y="1484785"/>
            <a:ext cx="7344816" cy="31683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818659"/>
            <a:ext cx="3829050" cy="723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76430"/>
          <a:stretch/>
        </p:blipFill>
        <p:spPr>
          <a:xfrm>
            <a:off x="263352" y="4797152"/>
            <a:ext cx="11315700" cy="102150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5360" y="3160667"/>
            <a:ext cx="604867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9376" y="4020995"/>
            <a:ext cx="6336704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9376" y="4881323"/>
            <a:ext cx="10729192" cy="937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1629" y="5926888"/>
            <a:ext cx="604867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61531"/>
            <a:ext cx="6315075" cy="55530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66818" b="28555"/>
          <a:stretch/>
        </p:blipFill>
        <p:spPr>
          <a:xfrm>
            <a:off x="7608168" y="2490183"/>
            <a:ext cx="3754860" cy="309634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77019" y="2064846"/>
            <a:ext cx="604867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8719" y="2868161"/>
            <a:ext cx="604867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08168" y="2514101"/>
            <a:ext cx="3960440" cy="30862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12577" y="3644374"/>
            <a:ext cx="604867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45779" y="4563541"/>
            <a:ext cx="604867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3352" y="5297827"/>
            <a:ext cx="604867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76977" y="6150990"/>
            <a:ext cx="604867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86777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420888"/>
            <a:ext cx="864096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894" y="3665471"/>
            <a:ext cx="5504066" cy="1203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157308"/>
            <a:ext cx="5616624" cy="789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824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3618036"/>
            <a:ext cx="2524482" cy="27372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101682"/>
            <a:ext cx="560070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7610475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140968"/>
            <a:ext cx="4752528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668" y="3837200"/>
            <a:ext cx="5712331" cy="67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3668" y="4797153"/>
            <a:ext cx="7152492" cy="1011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778192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73785"/>
            <a:ext cx="6067425" cy="2752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3498" y="2325124"/>
            <a:ext cx="4728406" cy="959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520" y="3373785"/>
            <a:ext cx="5714495" cy="1207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750147"/>
            <a:ext cx="4536504" cy="639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551194"/>
            <a:ext cx="4608512" cy="664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17</Words>
  <Application>Microsoft Office PowerPoint</Application>
  <PresentationFormat>宽屏</PresentationFormat>
  <Paragraphs>17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2025-10-25T11:49:32Z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