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63" r:id="rId2"/>
    <p:sldId id="302" r:id="rId3"/>
    <p:sldId id="324" r:id="rId4"/>
    <p:sldId id="354" r:id="rId5"/>
    <p:sldId id="355" r:id="rId6"/>
    <p:sldId id="326" r:id="rId7"/>
    <p:sldId id="356" r:id="rId8"/>
    <p:sldId id="357" r:id="rId9"/>
    <p:sldId id="358" r:id="rId10"/>
    <p:sldId id="359" r:id="rId11"/>
    <p:sldId id="360" r:id="rId12"/>
    <p:sldId id="361" r:id="rId13"/>
    <p:sldId id="362" r:id="rId14"/>
    <p:sldId id="364" r:id="rId15"/>
    <p:sldId id="365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206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1988840"/>
            <a:ext cx="6016989" cy="106422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284984"/>
            <a:ext cx="11834959" cy="1008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175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772775" cy="5057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2420888"/>
            <a:ext cx="7128792" cy="2808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7182" y="5301208"/>
            <a:ext cx="909319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604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1196752"/>
            <a:ext cx="11782425" cy="444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373216"/>
            <a:ext cx="4200525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996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704" y="260648"/>
            <a:ext cx="4257675" cy="3276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56001"/>
          <a:stretch/>
        </p:blipFill>
        <p:spPr>
          <a:xfrm>
            <a:off x="191344" y="3629065"/>
            <a:ext cx="6753225" cy="79208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l="2664"/>
          <a:stretch/>
        </p:blipFill>
        <p:spPr>
          <a:xfrm>
            <a:off x="6898576" y="3663962"/>
            <a:ext cx="5034309" cy="800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5360" y="4590776"/>
            <a:ext cx="11106150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444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258300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958" y="2309043"/>
            <a:ext cx="2343150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9051" y="3017383"/>
            <a:ext cx="6581775" cy="7143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9376" y="3671500"/>
            <a:ext cx="9915525" cy="10191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9376" y="4760987"/>
            <a:ext cx="1885950" cy="6477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7003" y="5300637"/>
            <a:ext cx="7829550" cy="113347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63880" y="2359252"/>
            <a:ext cx="57606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63880" y="3074310"/>
            <a:ext cx="6756256" cy="542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66838" y="3741817"/>
            <a:ext cx="9995717" cy="914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68497" y="4760987"/>
            <a:ext cx="57606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20232" y="5344792"/>
            <a:ext cx="7880023" cy="10547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4460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3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1124744"/>
            <a:ext cx="11306175" cy="5410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2564904"/>
            <a:ext cx="5760640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4026010"/>
            <a:ext cx="11017224" cy="11311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5386202"/>
            <a:ext cx="10729192" cy="13041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467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8620125" cy="3533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368" y="2276872"/>
            <a:ext cx="5760640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3717032"/>
            <a:ext cx="8208912" cy="12696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1264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3084" t="3866"/>
          <a:stretch/>
        </p:blipFill>
        <p:spPr>
          <a:xfrm>
            <a:off x="191344" y="1268760"/>
            <a:ext cx="11751294" cy="465159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5920358"/>
            <a:ext cx="4029075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704" y="1186805"/>
            <a:ext cx="3819525" cy="2962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365104"/>
            <a:ext cx="7372350" cy="175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344472" y="2504018"/>
            <a:ext cx="144016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7019" y="3446128"/>
            <a:ext cx="224817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510267"/>
            <a:ext cx="8029575" cy="790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158339"/>
            <a:ext cx="5457825" cy="10763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103" y="3258582"/>
            <a:ext cx="5219700" cy="7334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/>
          <a:srcRect l="1727" t="11556"/>
          <a:stretch/>
        </p:blipFill>
        <p:spPr>
          <a:xfrm>
            <a:off x="407368" y="3863503"/>
            <a:ext cx="9688134" cy="10698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6"/>
          <a:srcRect t="14777"/>
          <a:stretch/>
        </p:blipFill>
        <p:spPr>
          <a:xfrm>
            <a:off x="501450" y="4966651"/>
            <a:ext cx="7486650" cy="65751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7019" y="5657428"/>
            <a:ext cx="6877050" cy="7239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07368" y="2204864"/>
            <a:ext cx="5760640" cy="1029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35389" y="3317358"/>
            <a:ext cx="5760640" cy="5484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35388" y="3863504"/>
            <a:ext cx="9909083" cy="10188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01448" y="4933393"/>
            <a:ext cx="7610775" cy="5461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77018" y="5724873"/>
            <a:ext cx="7103157" cy="678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69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344472" y="2504018"/>
            <a:ext cx="144016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7019" y="3446128"/>
            <a:ext cx="224817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0839450" cy="2647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07368" y="2564904"/>
            <a:ext cx="5760640" cy="669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8648" y="3501008"/>
            <a:ext cx="10871928" cy="669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74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7281" y="1196752"/>
            <a:ext cx="11763375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728" y="332656"/>
            <a:ext cx="3953946" cy="370622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33076"/>
          <a:stretch/>
        </p:blipFill>
        <p:spPr>
          <a:xfrm>
            <a:off x="839416" y="4182901"/>
            <a:ext cx="7181850" cy="194421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l="14524"/>
          <a:stretch/>
        </p:blipFill>
        <p:spPr>
          <a:xfrm>
            <a:off x="7973251" y="5310677"/>
            <a:ext cx="789732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216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506438"/>
            <a:ext cx="7258050" cy="2571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078188"/>
            <a:ext cx="10001250" cy="194310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79377" y="3213534"/>
            <a:ext cx="4896544" cy="791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47275" y="4077843"/>
            <a:ext cx="9902308" cy="9815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12418" y="5536912"/>
            <a:ext cx="4124642" cy="577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3196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8874986" cy="244827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859561"/>
            <a:ext cx="9383221" cy="230574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76320" y="1412776"/>
            <a:ext cx="2867636" cy="260890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67077" y="1520752"/>
            <a:ext cx="2717555" cy="2412304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594711" y="2114836"/>
            <a:ext cx="8093578" cy="8101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62956" y="2954517"/>
            <a:ext cx="8300782" cy="7625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55470" y="3897897"/>
            <a:ext cx="9096913" cy="7625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35360" y="4790785"/>
            <a:ext cx="8300782" cy="7625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7328" y="5402789"/>
            <a:ext cx="8300782" cy="7625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353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16</Words>
  <Application>Microsoft Office PowerPoint</Application>
  <PresentationFormat>宽屏</PresentationFormat>
  <Paragraphs>16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2025-10-25T10:50:33Z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