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70" r:id="rId20"/>
    <p:sldId id="369" r:id="rId21"/>
    <p:sldId id="371" r:id="rId22"/>
    <p:sldId id="372" r:id="rId23"/>
    <p:sldId id="374" r:id="rId24"/>
    <p:sldId id="373" r:id="rId25"/>
    <p:sldId id="375" r:id="rId26"/>
    <p:sldId id="376" r:id="rId27"/>
    <p:sldId id="37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565" y="2276872"/>
            <a:ext cx="5764868" cy="950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5" y="3501008"/>
            <a:ext cx="11593288" cy="74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4678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708920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627" y="367708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115347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33623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590492"/>
            <a:ext cx="704850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3476933"/>
            <a:ext cx="11049000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5599" y="4211618"/>
            <a:ext cx="10258425" cy="1076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7327" y="5338940"/>
            <a:ext cx="10210800" cy="876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7327" y="6093296"/>
            <a:ext cx="1066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78295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991458"/>
            <a:ext cx="4464496" cy="1733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857168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583882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780583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67114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372475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547" y="2492896"/>
            <a:ext cx="8336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3204" y="3391458"/>
            <a:ext cx="58948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394705"/>
            <a:ext cx="7560840" cy="978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26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052736"/>
            <a:ext cx="117729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2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82686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95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953875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5805264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4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60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700808"/>
            <a:ext cx="4105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03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63" t="13263"/>
          <a:stretch/>
        </p:blipFill>
        <p:spPr>
          <a:xfrm>
            <a:off x="263352" y="1340768"/>
            <a:ext cx="11756627" cy="9418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55" y="2282602"/>
            <a:ext cx="551497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9" y="3087265"/>
            <a:ext cx="11944350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575961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061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2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3723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004227"/>
            <a:ext cx="11153775" cy="163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4230130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5004227"/>
            <a:ext cx="110817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823377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58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967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48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433125"/>
            <a:ext cx="39624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0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01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24852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2708920"/>
            <a:ext cx="7104509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70669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643" y="5053267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69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98429"/>
            <a:ext cx="10801200" cy="2377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666611"/>
            <a:ext cx="7488832" cy="31055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676339"/>
            <a:ext cx="6480720" cy="1912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890607"/>
            <a:ext cx="7056784" cy="881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34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764703"/>
            <a:ext cx="7416824" cy="59140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1628800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1130" y="2348880"/>
            <a:ext cx="54569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4068" y="3212976"/>
            <a:ext cx="7538276" cy="1008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7434" y="4394705"/>
            <a:ext cx="6926837" cy="1266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5733256"/>
            <a:ext cx="6120680" cy="965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4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78217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43062"/>
            <a:ext cx="11858625" cy="3571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40516" y="458168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7998098" cy="581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443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39752"/>
            <a:ext cx="85725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538" y="2996952"/>
            <a:ext cx="10164255" cy="36300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376" y="52292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0642"/>
            <a:ext cx="117062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058" y="2082422"/>
            <a:ext cx="1110615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5" y="3273188"/>
            <a:ext cx="1122045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058" y="4096284"/>
            <a:ext cx="18002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4766980"/>
            <a:ext cx="3695700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544" y="5602274"/>
            <a:ext cx="5105400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0097" y="3991879"/>
            <a:ext cx="2808312" cy="275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381750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17" y="3891271"/>
            <a:ext cx="8905875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51" y="5027882"/>
            <a:ext cx="9648825" cy="121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5050" y="2235361"/>
            <a:ext cx="56189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148320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2494" y="3933056"/>
            <a:ext cx="9077882" cy="1041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3634" y="5157192"/>
            <a:ext cx="996284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108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92494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33056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3315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28</Words>
  <Application>Microsoft Office PowerPoint</Application>
  <PresentationFormat>宽屏</PresentationFormat>
  <Paragraphs>28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2025-10-25T04:03:11Z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