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2" r:id="rId13"/>
    <p:sldId id="364" r:id="rId14"/>
    <p:sldId id="365" r:id="rId15"/>
    <p:sldId id="366" r:id="rId16"/>
    <p:sldId id="367" r:id="rId17"/>
    <p:sldId id="368" r:id="rId18"/>
    <p:sldId id="369" r:id="rId19"/>
    <p:sldId id="371" r:id="rId20"/>
    <p:sldId id="372" r:id="rId21"/>
    <p:sldId id="373" r:id="rId22"/>
    <p:sldId id="374" r:id="rId23"/>
    <p:sldId id="375" r:id="rId24"/>
    <p:sldId id="376" r:id="rId25"/>
    <p:sldId id="377" r:id="rId26"/>
    <p:sldId id="378" r:id="rId27"/>
    <p:sldId id="379" r:id="rId28"/>
    <p:sldId id="38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916832"/>
            <a:ext cx="114109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1314450"/>
            <a:ext cx="39147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234" y="1195053"/>
            <a:ext cx="115919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524" y="1856236"/>
            <a:ext cx="110585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574" y="2580015"/>
            <a:ext cx="11039475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001" y="3279880"/>
            <a:ext cx="1104900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524" y="3933966"/>
            <a:ext cx="10982325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749" y="4572141"/>
            <a:ext cx="11087100" cy="790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9524" y="5272396"/>
            <a:ext cx="11020425" cy="704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2016" y="6026267"/>
            <a:ext cx="18573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49050" cy="447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7811" t="5481"/>
          <a:stretch/>
        </p:blipFill>
        <p:spPr>
          <a:xfrm>
            <a:off x="6888088" y="1556792"/>
            <a:ext cx="5112568" cy="24836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360" y="5229200"/>
            <a:ext cx="9073008" cy="660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627574" cy="54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060848"/>
            <a:ext cx="47525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068960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494" y="3861048"/>
            <a:ext cx="460851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5208" y="5157192"/>
            <a:ext cx="8545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738" y="6093296"/>
            <a:ext cx="57382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88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9686011" cy="5544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613318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53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88201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0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12939" cy="53285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594928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7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47837"/>
            <a:ext cx="108108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9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8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487150" cy="433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8117"/>
          <a:stretch/>
        </p:blipFill>
        <p:spPr>
          <a:xfrm>
            <a:off x="6096000" y="1804441"/>
            <a:ext cx="5947434" cy="400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8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24" b="57679"/>
          <a:stretch/>
        </p:blipFill>
        <p:spPr>
          <a:xfrm>
            <a:off x="335360" y="1196752"/>
            <a:ext cx="8724900" cy="15121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35" y="2708921"/>
            <a:ext cx="84296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356992"/>
            <a:ext cx="8153400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635" y="4157092"/>
            <a:ext cx="115157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656" y="4934467"/>
            <a:ext cx="7086600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656" y="5721367"/>
            <a:ext cx="8696325" cy="8096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18686" y="3416073"/>
            <a:ext cx="29973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168" y="4235941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7968" y="498060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57314" y="5748557"/>
            <a:ext cx="33027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5380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284983"/>
            <a:ext cx="4752528" cy="1109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712872"/>
            <a:ext cx="7128792" cy="1343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39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913447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907060"/>
            <a:ext cx="3816424" cy="665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780" y="3915172"/>
            <a:ext cx="9093612" cy="918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98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0940157" cy="553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27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872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2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908720"/>
            <a:ext cx="64579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581128"/>
            <a:ext cx="105060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5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46863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9732"/>
          <a:stretch/>
        </p:blipFill>
        <p:spPr>
          <a:xfrm>
            <a:off x="191344" y="4581128"/>
            <a:ext cx="10601325" cy="20882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3618" y="2935634"/>
            <a:ext cx="4584269" cy="709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717032"/>
            <a:ext cx="4752528" cy="885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3148" y="4602509"/>
            <a:ext cx="5826868" cy="70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261" y="5589240"/>
            <a:ext cx="10346407" cy="1101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94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468"/>
          <a:stretch/>
        </p:blipFill>
        <p:spPr>
          <a:xfrm>
            <a:off x="407368" y="1484784"/>
            <a:ext cx="9191625" cy="4866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564904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64678"/>
            <a:ext cx="9433048" cy="712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114610"/>
            <a:ext cx="3672408" cy="682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352" y="5020862"/>
            <a:ext cx="6457736" cy="1288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44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774382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708920"/>
            <a:ext cx="763284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221088"/>
            <a:ext cx="76328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6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72700" cy="538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9176" y="2348880"/>
            <a:ext cx="104453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51384"/>
            <a:ext cx="6552728" cy="79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319612"/>
            <a:ext cx="6192688" cy="549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052838"/>
            <a:ext cx="5616624" cy="608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891497"/>
            <a:ext cx="4680520" cy="56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79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8205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4614326"/>
            <a:ext cx="11706225" cy="1857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0536" y="57332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010" y="998898"/>
            <a:ext cx="4210050" cy="2743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4038069"/>
            <a:ext cx="86391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725275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36" y="1888485"/>
            <a:ext cx="1094422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336" y="2650485"/>
            <a:ext cx="11039475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t="12201"/>
          <a:stretch/>
        </p:blipFill>
        <p:spPr>
          <a:xfrm>
            <a:off x="1044858" y="3313189"/>
            <a:ext cx="10963275" cy="6690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2470" y="4006824"/>
            <a:ext cx="11068050" cy="685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5825" y="4664519"/>
            <a:ext cx="11058525" cy="733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2470" y="5319074"/>
            <a:ext cx="11134725" cy="685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7737" y="6024394"/>
            <a:ext cx="10934700" cy="7334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626512" y="6093296"/>
            <a:ext cx="1222016" cy="487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700808"/>
            <a:ext cx="432435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556792"/>
            <a:ext cx="117633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4653136"/>
            <a:ext cx="1512168" cy="621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1976437"/>
            <a:ext cx="44481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633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52" y="1927074"/>
            <a:ext cx="1097280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577" y="2590808"/>
            <a:ext cx="1095375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577" y="3354733"/>
            <a:ext cx="11001375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2577" y="4080558"/>
            <a:ext cx="11001375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/>
          <a:srcRect t="16770"/>
          <a:stretch/>
        </p:blipFill>
        <p:spPr>
          <a:xfrm>
            <a:off x="1004476" y="4772245"/>
            <a:ext cx="11077575" cy="7214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0188" y="5452370"/>
            <a:ext cx="11106150" cy="704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2577" y="6201952"/>
            <a:ext cx="1533525" cy="609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287688" y="476905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29</Words>
  <Application>Microsoft Office PowerPoint</Application>
  <PresentationFormat>宽屏</PresentationFormat>
  <Paragraphs>29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2025-10-25T12:51:39Z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