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4" r:id="rId34"/>
    <p:sldId id="385" r:id="rId35"/>
    <p:sldId id="386" r:id="rId36"/>
    <p:sldId id="387" r:id="rId37"/>
    <p:sldId id="388" r:id="rId38"/>
    <p:sldId id="389" r:id="rId39"/>
    <p:sldId id="390" r:id="rId40"/>
    <p:sldId id="391" r:id="rId41"/>
    <p:sldId id="392" r:id="rId42"/>
    <p:sldId id="393" r:id="rId43"/>
    <p:sldId id="394" r:id="rId44"/>
    <p:sldId id="395" r:id="rId45"/>
    <p:sldId id="396" r:id="rId46"/>
    <p:sldId id="397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89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229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9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523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77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9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18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2828925"/>
            <a:ext cx="44291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271" y="980728"/>
            <a:ext cx="10258425" cy="562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852936"/>
            <a:ext cx="6336704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307533"/>
            <a:ext cx="3384376" cy="1302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70485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789242"/>
            <a:ext cx="5760640" cy="1359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221088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052736"/>
            <a:ext cx="109823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3391208"/>
            <a:ext cx="7743825" cy="3190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1654" y="3529352"/>
            <a:ext cx="80648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870740"/>
            <a:ext cx="5112568" cy="1006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5922515"/>
            <a:ext cx="1224136" cy="659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268760"/>
            <a:ext cx="1179195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522640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980728"/>
            <a:ext cx="486727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997" y="4394705"/>
            <a:ext cx="84105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55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052736"/>
            <a:ext cx="117348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3322225"/>
            <a:ext cx="3384376" cy="32244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12024" y="344393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79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8872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60" y="3212976"/>
            <a:ext cx="43910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4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44386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772816"/>
            <a:ext cx="6381750" cy="1419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895" y="2972122"/>
            <a:ext cx="357187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251" y="3743647"/>
            <a:ext cx="415290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251" y="4482080"/>
            <a:ext cx="5657850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798" y="5157192"/>
            <a:ext cx="6324600" cy="638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/>
          <a:srcRect t="18826"/>
          <a:stretch/>
        </p:blipFill>
        <p:spPr>
          <a:xfrm>
            <a:off x="510394" y="5871567"/>
            <a:ext cx="10172700" cy="74999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9376" y="1916832"/>
            <a:ext cx="630974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3072091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2251" y="3788930"/>
            <a:ext cx="4266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1344" y="4543028"/>
            <a:ext cx="60707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9628" y="5209238"/>
            <a:ext cx="6616491" cy="626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3798" y="5986126"/>
            <a:ext cx="10129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95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84784"/>
            <a:ext cx="11858625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4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24744"/>
            <a:ext cx="544830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17032"/>
            <a:ext cx="77438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7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250422" cy="5415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913"/>
          <a:stretch/>
        </p:blipFill>
        <p:spPr>
          <a:xfrm>
            <a:off x="191344" y="1556792"/>
            <a:ext cx="11734604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51953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8112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49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1404937"/>
            <a:ext cx="47148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7729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4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69" y="1738848"/>
            <a:ext cx="109251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2014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5733256"/>
            <a:ext cx="67151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6" y="1245374"/>
            <a:ext cx="5419725" cy="35147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15850" y="2354664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363" y="3129331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4632" y="4019055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076" y="4949374"/>
            <a:ext cx="65960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6238" y="5852689"/>
            <a:ext cx="69198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5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551469" cy="52565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060848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852936"/>
            <a:ext cx="7704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332" y="3769748"/>
            <a:ext cx="4540563" cy="523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332" y="4509120"/>
            <a:ext cx="5260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4638" y="5265204"/>
            <a:ext cx="5029313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6036606"/>
            <a:ext cx="6696744" cy="560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45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268760"/>
            <a:ext cx="118014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5733256"/>
            <a:ext cx="106394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50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30357"/>
            <a:ext cx="109347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709" y="2996952"/>
            <a:ext cx="10810875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338946"/>
            <a:ext cx="78009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41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784" y="1124744"/>
            <a:ext cx="10716760" cy="47001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996" y="5733256"/>
            <a:ext cx="7836440" cy="9633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4317" y="1231250"/>
            <a:ext cx="4475155" cy="45020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9336" y="2060848"/>
            <a:ext cx="6744981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3" y="3712267"/>
            <a:ext cx="4068783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74" y="4589629"/>
            <a:ext cx="3981936" cy="1143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616" y="5733256"/>
            <a:ext cx="8029820" cy="92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92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31" y="1233641"/>
            <a:ext cx="86296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08" y="1957750"/>
            <a:ext cx="99060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765" y="2591201"/>
            <a:ext cx="6448425" cy="108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129" y="3582295"/>
            <a:ext cx="7686675" cy="1724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231" y="5306320"/>
            <a:ext cx="10848975" cy="790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797" y="6194601"/>
            <a:ext cx="1285875" cy="6381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5792" y="2040138"/>
            <a:ext cx="10218720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1427" y="2599929"/>
            <a:ext cx="10218720" cy="98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956" y="3751757"/>
            <a:ext cx="10218720" cy="1554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3836" y="5367770"/>
            <a:ext cx="11008748" cy="1465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36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647825"/>
            <a:ext cx="11934825" cy="356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91544" y="3535910"/>
            <a:ext cx="1008112" cy="1333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" y="1566862"/>
            <a:ext cx="1189672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37327" y="2924944"/>
            <a:ext cx="641656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3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95500"/>
            <a:ext cx="118300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131952"/>
            <a:ext cx="3089928" cy="1449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2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583585"/>
            <a:ext cx="1084897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5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09" y="1484784"/>
            <a:ext cx="11001375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371951"/>
            <a:ext cx="2232248" cy="1425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16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1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415021"/>
            <a:ext cx="57912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6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338387"/>
            <a:ext cx="1091565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85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2405"/>
            <a:ext cx="57721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389323"/>
            <a:ext cx="8934450" cy="2238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8850" y="2924944"/>
            <a:ext cx="10218720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795667"/>
            <a:ext cx="10218720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377053"/>
            <a:ext cx="10218720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836" y="5232480"/>
            <a:ext cx="10218720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987" y="5930089"/>
            <a:ext cx="10218720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6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393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89" y="3933056"/>
            <a:ext cx="8324850" cy="182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5389" y="2180185"/>
            <a:ext cx="10218720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836" y="3068960"/>
            <a:ext cx="10218720" cy="936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836" y="4122262"/>
            <a:ext cx="10218720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2382" y="5005858"/>
            <a:ext cx="10218720" cy="61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91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9267825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4673" y="2561047"/>
            <a:ext cx="10218720" cy="1300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40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820525" cy="3295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9816" y="3446128"/>
            <a:ext cx="792088" cy="1279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09712"/>
            <a:ext cx="117919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8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42215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5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309" y="1196752"/>
            <a:ext cx="109632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9552" y="3789040"/>
            <a:ext cx="3770815" cy="296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52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14" y="1556792"/>
            <a:ext cx="109156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8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38312"/>
            <a:ext cx="112109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63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91812"/>
            <a:ext cx="63436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17" y="4635202"/>
            <a:ext cx="6238875" cy="196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2996952"/>
            <a:ext cx="3744416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800610"/>
            <a:ext cx="3960440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677292"/>
            <a:ext cx="6336704" cy="184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81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44225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20889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302751"/>
            <a:ext cx="10801200" cy="145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520" y="4927072"/>
            <a:ext cx="8562816" cy="80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24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1752600"/>
            <a:ext cx="76962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9062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161912"/>
            <a:ext cx="3448050" cy="3057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60296" y="224823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82450" cy="541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7570" y="28529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253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47729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75136"/>
            <a:ext cx="8136904" cy="52537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933056"/>
            <a:ext cx="662473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316974"/>
            <a:ext cx="1944216" cy="1208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54</Words>
  <Application>Microsoft Office PowerPoint</Application>
  <PresentationFormat>宽屏</PresentationFormat>
  <Paragraphs>54</Paragraphs>
  <Slides>46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2025-10-25T13:29:49Z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