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48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56" r:id="rId10"/>
    <p:sldId id="330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9" r:id="rId28"/>
    <p:sldId id="350" r:id="rId29"/>
    <p:sldId id="352" r:id="rId30"/>
    <p:sldId id="353" r:id="rId31"/>
    <p:sldId id="354" r:id="rId32"/>
    <p:sldId id="355" r:id="rId33"/>
    <p:sldId id="357" r:id="rId34"/>
    <p:sldId id="358" r:id="rId35"/>
    <p:sldId id="359" r:id="rId36"/>
    <p:sldId id="360" r:id="rId37"/>
    <p:sldId id="361" r:id="rId38"/>
    <p:sldId id="362" r:id="rId39"/>
    <p:sldId id="363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85" autoAdjust="0"/>
    <p:restoredTop sz="94617" autoAdjust="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15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5" Type="http://schemas.openxmlformats.org/officeDocument/2006/relationships/image" Target="../media/image55.png"/><Relationship Id="rId10" Type="http://schemas.openxmlformats.org/officeDocument/2006/relationships/image" Target="../media/image60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2900362"/>
            <a:ext cx="7791450" cy="105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26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557337"/>
            <a:ext cx="106584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54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92494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7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8240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07707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396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92392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053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429000"/>
            <a:ext cx="4124325" cy="3286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285293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59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91900" cy="2105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524591"/>
            <a:ext cx="3086100" cy="2066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8668" y="2132856"/>
            <a:ext cx="295158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42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33537"/>
            <a:ext cx="11553825" cy="3590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306896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5998" y="4581128"/>
            <a:ext cx="108012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27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34427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717032"/>
            <a:ext cx="3162300" cy="2200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28912" y="2276872"/>
            <a:ext cx="45512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444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11449050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501008"/>
            <a:ext cx="3205306" cy="309634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2780928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944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96752"/>
            <a:ext cx="11639550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221088"/>
            <a:ext cx="4114800" cy="1971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07635" y="4193929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362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038350"/>
            <a:ext cx="11506200" cy="27813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2852936"/>
            <a:ext cx="11430000" cy="204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9144"/>
          <a:stretch/>
        </p:blipFill>
        <p:spPr>
          <a:xfrm>
            <a:off x="767408" y="3501008"/>
            <a:ext cx="5019675" cy="11321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1984" y="4005064"/>
            <a:ext cx="3295650" cy="2181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923598" y="2852936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3832" y="377087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23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1196752"/>
            <a:ext cx="1074420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852936"/>
            <a:ext cx="5191125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8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5667375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573016"/>
            <a:ext cx="8105775" cy="1952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988840"/>
            <a:ext cx="56886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711918"/>
            <a:ext cx="56886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5547" y="3581424"/>
            <a:ext cx="8091611" cy="1005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5572" y="4768349"/>
            <a:ext cx="6358540" cy="7572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064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633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636912"/>
            <a:ext cx="56886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2066" y="3198482"/>
            <a:ext cx="56886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836888"/>
            <a:ext cx="56886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7388" y="4581128"/>
            <a:ext cx="56886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5421063"/>
            <a:ext cx="5760640" cy="839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200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201275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9579" y="3512967"/>
            <a:ext cx="262890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80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82772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204864"/>
            <a:ext cx="705678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9026" y="3212976"/>
            <a:ext cx="74572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000462"/>
            <a:ext cx="6624736" cy="8686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128839"/>
            <a:ext cx="5760640" cy="835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660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46810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578" y="1894204"/>
            <a:ext cx="10744200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002" y="2478506"/>
            <a:ext cx="10782300" cy="571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002" y="3081858"/>
            <a:ext cx="10725150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2440" y="3744039"/>
            <a:ext cx="10658475" cy="6191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1780" y="4293096"/>
            <a:ext cx="10725150" cy="6191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2761" y="4922408"/>
            <a:ext cx="10734675" cy="5429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4002" y="5481652"/>
            <a:ext cx="10782300" cy="5429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3227" y="6040896"/>
            <a:ext cx="403860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88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196752"/>
            <a:ext cx="51720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840826"/>
            <a:ext cx="2066925" cy="49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2336126"/>
            <a:ext cx="3257550" cy="504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722" y="2811527"/>
            <a:ext cx="4581525" cy="895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8722" y="3710564"/>
            <a:ext cx="3552825" cy="504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4019" y="4215389"/>
            <a:ext cx="5200650" cy="5048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7759" y="4763076"/>
            <a:ext cx="3933825" cy="9239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4812" y="5725861"/>
            <a:ext cx="6467475" cy="5810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40016" y="1340768"/>
            <a:ext cx="4562475" cy="273367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08306" y="1671773"/>
            <a:ext cx="4684238" cy="262996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91344" y="1864262"/>
            <a:ext cx="68821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95400" y="2274263"/>
            <a:ext cx="68821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13528" y="2938616"/>
            <a:ext cx="5241141" cy="729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27491" y="3725669"/>
            <a:ext cx="5522472" cy="532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27491" y="4297111"/>
            <a:ext cx="6882116" cy="4231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77314" y="4842334"/>
            <a:ext cx="6882116" cy="7447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10028" y="5798190"/>
            <a:ext cx="68821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612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1544300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606827"/>
            <a:ext cx="49149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53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633412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1628800"/>
            <a:ext cx="4733925" cy="3295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3180" y="981100"/>
            <a:ext cx="5357075" cy="374404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79376" y="2156977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1522" y="2830344"/>
            <a:ext cx="6194308" cy="1249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086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49075" cy="47434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704512" y="148478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58371" y="494116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-1" b="-4050"/>
          <a:stretch/>
        </p:blipFill>
        <p:spPr>
          <a:xfrm>
            <a:off x="263352" y="1484784"/>
            <a:ext cx="11620500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6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484784"/>
            <a:ext cx="339090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11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268134"/>
            <a:ext cx="750570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82752"/>
            <a:ext cx="11010900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101770"/>
            <a:ext cx="76328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003" y="2804229"/>
            <a:ext cx="56886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003" y="3506688"/>
            <a:ext cx="56886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4186439"/>
            <a:ext cx="83529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4633138"/>
            <a:ext cx="6768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9644" y="5487670"/>
            <a:ext cx="107729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9521" y="6095839"/>
            <a:ext cx="56886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58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11572875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842" y="2348880"/>
            <a:ext cx="10925175" cy="1552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9429" y="3893555"/>
            <a:ext cx="2268261" cy="2723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78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6802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924944"/>
            <a:ext cx="3312368" cy="3774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56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96752"/>
            <a:ext cx="10868025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2369" y="2780928"/>
            <a:ext cx="3351589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56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0927" y="1273571"/>
            <a:ext cx="8543925" cy="435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3068960"/>
            <a:ext cx="2705100" cy="31337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1293" y="3098533"/>
            <a:ext cx="2585728" cy="310415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67408" y="1844824"/>
            <a:ext cx="66979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3392" y="2564904"/>
            <a:ext cx="8208529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53339" y="3460193"/>
            <a:ext cx="66979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92055" y="4219308"/>
            <a:ext cx="6697985" cy="721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10927" y="4978796"/>
            <a:ext cx="66979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460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705802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1" y="2420888"/>
            <a:ext cx="6697985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442506"/>
            <a:ext cx="6336704" cy="9225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568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900237"/>
            <a:ext cx="1085850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4005064"/>
            <a:ext cx="5688632" cy="952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470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658350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2708920"/>
            <a:ext cx="2714625" cy="30384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1931" y="2636912"/>
            <a:ext cx="2890653" cy="304314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79376" y="1988841"/>
            <a:ext cx="56886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9182" y="2636912"/>
            <a:ext cx="6244889" cy="921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9182" y="3521108"/>
            <a:ext cx="5688632" cy="6238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6461" y="4184087"/>
            <a:ext cx="7498060" cy="921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9336" y="5184444"/>
            <a:ext cx="5688632" cy="921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911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243137"/>
            <a:ext cx="11515725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50527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51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44300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356992"/>
            <a:ext cx="3124200" cy="2352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48478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027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789040"/>
            <a:ext cx="4429125" cy="267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071837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75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205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86104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71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1466"/>
          <a:stretch/>
        </p:blipFill>
        <p:spPr>
          <a:xfrm>
            <a:off x="263352" y="1196752"/>
            <a:ext cx="11649075" cy="15121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3872" y="3943396"/>
            <a:ext cx="3009900" cy="2771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3398" b="913"/>
          <a:stretch/>
        </p:blipFill>
        <p:spPr>
          <a:xfrm>
            <a:off x="263352" y="3439340"/>
            <a:ext cx="11649075" cy="100811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2593571"/>
            <a:ext cx="11058525" cy="1000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76520" y="293528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007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33525"/>
            <a:ext cx="116586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820419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530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2025-10-25T13:48:01Z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