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780928"/>
            <a:ext cx="10011866" cy="84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14281" y="3033325"/>
            <a:ext cx="5248275" cy="331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66419" b="53950"/>
          <a:stretch/>
        </p:blipFill>
        <p:spPr>
          <a:xfrm>
            <a:off x="551384" y="2924945"/>
            <a:ext cx="2808312" cy="8640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b="53999"/>
          <a:stretch/>
        </p:blipFill>
        <p:spPr>
          <a:xfrm>
            <a:off x="654596" y="3782161"/>
            <a:ext cx="2705100" cy="7974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789" y="4651569"/>
            <a:ext cx="2571750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2114" y="5436821"/>
            <a:ext cx="2667000" cy="7334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848528" y="3256129"/>
            <a:ext cx="720080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195250"/>
            <a:ext cx="4048125" cy="2990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23492" y="3195250"/>
            <a:ext cx="720080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080950"/>
            <a:ext cx="65341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061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4638675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461" y="4005064"/>
            <a:ext cx="473160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586226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65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325225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204864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014294"/>
            <a:ext cx="8856984" cy="990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70668"/>
            <a:ext cx="11017224" cy="1637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68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509"/>
          <a:stretch/>
        </p:blipFill>
        <p:spPr>
          <a:xfrm>
            <a:off x="19050" y="1124744"/>
            <a:ext cx="12172950" cy="54576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5877272"/>
            <a:ext cx="720080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82677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4648"/>
            <a:ext cx="11887200" cy="4914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51468" y="2207859"/>
            <a:ext cx="720080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53850" cy="2924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3872" y="2996952"/>
            <a:ext cx="3888432" cy="381558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3321326"/>
            <a:ext cx="720080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539"/>
          <a:stretch/>
        </p:blipFill>
        <p:spPr>
          <a:xfrm>
            <a:off x="335360" y="2170395"/>
            <a:ext cx="5667375" cy="2520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9084" y="2136774"/>
            <a:ext cx="51435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454"/>
          <a:stretch/>
        </p:blipFill>
        <p:spPr>
          <a:xfrm>
            <a:off x="191344" y="1268760"/>
            <a:ext cx="11714404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375405"/>
            <a:ext cx="4000500" cy="4038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32389" y="2256343"/>
            <a:ext cx="4537689" cy="38369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47572" y="2375405"/>
            <a:ext cx="720080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193"/>
          <a:stretch/>
        </p:blipFill>
        <p:spPr>
          <a:xfrm>
            <a:off x="263352" y="1340768"/>
            <a:ext cx="11747673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5930239"/>
            <a:ext cx="720080" cy="592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66900"/>
            <a:ext cx="110871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16</Words>
  <Application>Microsoft Office PowerPoint</Application>
  <PresentationFormat>宽屏</PresentationFormat>
  <Paragraphs>16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2025-10-25T09:52:55Z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