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63" r:id="rId2"/>
    <p:sldId id="302" r:id="rId3"/>
    <p:sldId id="324" r:id="rId4"/>
    <p:sldId id="355" r:id="rId5"/>
    <p:sldId id="326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4" r:id="rId14"/>
    <p:sldId id="365" r:id="rId15"/>
    <p:sldId id="366" r:id="rId16"/>
    <p:sldId id="367" r:id="rId17"/>
    <p:sldId id="368" r:id="rId18"/>
    <p:sldId id="369" r:id="rId19"/>
    <p:sldId id="373" r:id="rId20"/>
    <p:sldId id="374" r:id="rId21"/>
    <p:sldId id="37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916832"/>
            <a:ext cx="6573168" cy="1058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789040"/>
            <a:ext cx="8712968" cy="104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078"/>
          <a:stretch/>
        </p:blipFill>
        <p:spPr>
          <a:xfrm>
            <a:off x="407368" y="1628800"/>
            <a:ext cx="1118235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254"/>
          <a:stretch/>
        </p:blipFill>
        <p:spPr>
          <a:xfrm>
            <a:off x="1127448" y="1268760"/>
            <a:ext cx="727280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7344816" cy="554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0109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443" y="2075748"/>
            <a:ext cx="11334750" cy="443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36360" y="1430089"/>
            <a:ext cx="792088" cy="470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53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465"/>
          <a:stretch/>
        </p:blipFill>
        <p:spPr>
          <a:xfrm>
            <a:off x="191344" y="1412776"/>
            <a:ext cx="11249025" cy="41254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04864"/>
            <a:ext cx="10297144" cy="79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082789"/>
            <a:ext cx="9217024" cy="79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979" y="4077072"/>
            <a:ext cx="11269390" cy="1547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98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5001"/>
            <a:ext cx="1071562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924944"/>
            <a:ext cx="734481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073" y="4247633"/>
            <a:ext cx="7312918" cy="79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35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43952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1916832"/>
            <a:ext cx="6418753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8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04" b="2380"/>
          <a:stretch/>
        </p:blipFill>
        <p:spPr>
          <a:xfrm>
            <a:off x="2495599" y="719692"/>
            <a:ext cx="5816451" cy="587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49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566737"/>
            <a:ext cx="7094251" cy="603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10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29"/>
          <a:stretch/>
        </p:blipFill>
        <p:spPr>
          <a:xfrm>
            <a:off x="2423592" y="620688"/>
            <a:ext cx="6629400" cy="61300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132857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3212976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42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88" y="1340768"/>
            <a:ext cx="1205865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96650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6160" y="1556792"/>
            <a:ext cx="4334969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0247" y="3212976"/>
            <a:ext cx="5075674" cy="84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789" y="4309415"/>
            <a:ext cx="6249267" cy="991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4886" y="5577430"/>
            <a:ext cx="9735569" cy="84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85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348880"/>
            <a:ext cx="10657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101232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458" y="3970594"/>
            <a:ext cx="11148149" cy="1690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8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5359"/>
          <a:stretch/>
        </p:blipFill>
        <p:spPr>
          <a:xfrm>
            <a:off x="119336" y="1196752"/>
            <a:ext cx="11353800" cy="792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844824"/>
            <a:ext cx="109442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505" y="2525639"/>
            <a:ext cx="11029950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800" y="3300861"/>
            <a:ext cx="11077575" cy="68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766" y="3863977"/>
            <a:ext cx="11068050" cy="790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800" y="4641457"/>
            <a:ext cx="11087100" cy="6572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672" y="5404726"/>
            <a:ext cx="11068050" cy="628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8032" y="6033376"/>
            <a:ext cx="14573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3347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2381"/>
          <a:stretch/>
        </p:blipFill>
        <p:spPr>
          <a:xfrm>
            <a:off x="8328248" y="1844824"/>
            <a:ext cx="2880320" cy="34343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99875"/>
            <a:ext cx="7600950" cy="2590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53932"/>
          <a:stretch/>
        </p:blipFill>
        <p:spPr>
          <a:xfrm>
            <a:off x="8337582" y="1574303"/>
            <a:ext cx="3497999" cy="443346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1198" y="3068959"/>
            <a:ext cx="7585001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0106" y="4077072"/>
            <a:ext cx="73129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000"/>
          <a:stretch/>
        </p:blipFill>
        <p:spPr>
          <a:xfrm>
            <a:off x="191344" y="1484784"/>
            <a:ext cx="11315700" cy="45178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2492896"/>
            <a:ext cx="731291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899150"/>
            <a:ext cx="8352928" cy="1186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262" y="5338199"/>
            <a:ext cx="11064330" cy="79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7431"/>
            <a:ext cx="802957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996952"/>
            <a:ext cx="79928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4210999"/>
            <a:ext cx="7312918" cy="79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96315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492896"/>
            <a:ext cx="7312918" cy="79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224" y="3284420"/>
            <a:ext cx="7426077" cy="1224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802" y="4590884"/>
            <a:ext cx="9731699" cy="79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506905"/>
            <a:ext cx="9649072" cy="79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17824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532"/>
          <a:stretch/>
        </p:blipFill>
        <p:spPr>
          <a:xfrm>
            <a:off x="479376" y="3838576"/>
            <a:ext cx="11161240" cy="290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21</Words>
  <Application>Microsoft Office PowerPoint</Application>
  <PresentationFormat>宽屏</PresentationFormat>
  <Paragraphs>21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2025-10-25T13:26:06Z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