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7337" y="2928937"/>
            <a:ext cx="9077325" cy="1000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12776"/>
            <a:ext cx="11344275" cy="42386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824192" y="3748256"/>
            <a:ext cx="504056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44553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12776"/>
            <a:ext cx="11477625" cy="44291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15480" y="2780928"/>
            <a:ext cx="576064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503712" y="4756368"/>
            <a:ext cx="1872208" cy="904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63459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12776"/>
            <a:ext cx="11363325" cy="26955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271464" y="2060848"/>
            <a:ext cx="936104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215680" y="3429000"/>
            <a:ext cx="504056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91053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340768"/>
            <a:ext cx="11306175" cy="2447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0387" y="3645024"/>
            <a:ext cx="5991225" cy="21145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207568" y="2492896"/>
            <a:ext cx="1296144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57888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340768"/>
            <a:ext cx="11296650" cy="2390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2975" y="3907110"/>
            <a:ext cx="2686050" cy="276225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600056" y="3100184"/>
            <a:ext cx="2088232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77462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84784"/>
            <a:ext cx="11363325" cy="1914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3425" y="3501008"/>
            <a:ext cx="3105150" cy="25336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919535" y="2740144"/>
            <a:ext cx="2623889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08795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23862" y="1268760"/>
            <a:ext cx="11344275" cy="5094871"/>
            <a:chOff x="423862" y="1268760"/>
            <a:chExt cx="11344275" cy="509487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23862" y="1268760"/>
              <a:ext cx="11344275" cy="3867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267200" y="3877859"/>
              <a:ext cx="3268960" cy="2485772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841474" y="3877858"/>
            <a:ext cx="1086173" cy="11353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47116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7810500" cy="42195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27448" y="3284984"/>
            <a:ext cx="6768752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789640" y="4296920"/>
            <a:ext cx="6120680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789640" y="5312139"/>
            <a:ext cx="6120680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38261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7000875" cy="21050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24824" y="2064464"/>
            <a:ext cx="6823304" cy="1076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24824" y="3140968"/>
            <a:ext cx="6823304" cy="1076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742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95287" y="1268760"/>
            <a:ext cx="11401425" cy="4461867"/>
            <a:chOff x="395287" y="1268760"/>
            <a:chExt cx="11401425" cy="446186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5287" y="1268760"/>
              <a:ext cx="11401425" cy="1466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2996952"/>
              <a:ext cx="10677525" cy="27336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06468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412776"/>
            <a:ext cx="11268075" cy="2495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537" y="4077072"/>
            <a:ext cx="11210925" cy="16573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4356307"/>
            <a:ext cx="504056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696575" cy="42862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2276872"/>
            <a:ext cx="6624736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3209957"/>
            <a:ext cx="6624736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3941477"/>
            <a:ext cx="7848872" cy="12877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5261569"/>
            <a:ext cx="3744416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36511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677525" cy="29813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1804040"/>
            <a:ext cx="8208912" cy="904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2684544"/>
            <a:ext cx="7632848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39704" y="3229384"/>
            <a:ext cx="10856896" cy="14237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53581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47675" y="1412776"/>
            <a:ext cx="11296650" cy="3542506"/>
            <a:chOff x="447675" y="1412776"/>
            <a:chExt cx="11296650" cy="354250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7675" y="1412776"/>
              <a:ext cx="11296650" cy="2085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3717032"/>
              <a:ext cx="5829300" cy="1238250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24192" y="2708920"/>
            <a:ext cx="3695700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911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5791200" cy="2609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4221088"/>
            <a:ext cx="9744075" cy="762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69984" y="2109980"/>
            <a:ext cx="10710592" cy="8869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39192" y="3024781"/>
            <a:ext cx="1872208" cy="464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411400" y="3024781"/>
            <a:ext cx="1884400" cy="464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295800" y="3024781"/>
            <a:ext cx="1740384" cy="464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69984" y="3488816"/>
            <a:ext cx="2069632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474992" y="3488816"/>
            <a:ext cx="3260968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39192" y="4221087"/>
            <a:ext cx="10453352" cy="9517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33480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75" y="1402101"/>
            <a:ext cx="3771900" cy="3181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1484784"/>
            <a:ext cx="7496175" cy="31146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82848" y="1916832"/>
            <a:ext cx="3036888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719736" y="1916832"/>
            <a:ext cx="4752528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3512" y="2404512"/>
            <a:ext cx="4752528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3512" y="2831232"/>
            <a:ext cx="4752528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3512" y="3270144"/>
            <a:ext cx="3532248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935760" y="3270144"/>
            <a:ext cx="3532248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14710" y="3757824"/>
            <a:ext cx="4385145" cy="10393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79033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2575"/>
            <a:ext cx="11391900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233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23392" y="1484784"/>
            <a:ext cx="10696575" cy="1892027"/>
            <a:chOff x="623392" y="1484784"/>
            <a:chExt cx="10696575" cy="189202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23392" y="1484784"/>
              <a:ext cx="10696575" cy="12287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15480" y="2852936"/>
              <a:ext cx="5105400" cy="523875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05275" y="3516238"/>
            <a:ext cx="3981450" cy="2962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2999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6381750" cy="3457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144" y="1675283"/>
            <a:ext cx="4114800" cy="30765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2348880"/>
            <a:ext cx="561662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2836560"/>
            <a:ext cx="5616624" cy="3764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3268608"/>
            <a:ext cx="5616624" cy="12405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67696" y="4529296"/>
            <a:ext cx="5384288" cy="413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5488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700808"/>
            <a:ext cx="7791450" cy="17049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5400" y="2204864"/>
            <a:ext cx="842493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0480" y="2913120"/>
            <a:ext cx="8071824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54298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12776"/>
            <a:ext cx="1133475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02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12776"/>
            <a:ext cx="11325225" cy="50006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1988840"/>
            <a:ext cx="504056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4098056"/>
            <a:ext cx="504056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78037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0706100" cy="34575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0416" y="2780928"/>
            <a:ext cx="6267672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3260406"/>
            <a:ext cx="2304256" cy="8886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779088" y="3260407"/>
            <a:ext cx="3748960" cy="7446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6824" y="4170204"/>
            <a:ext cx="6333272" cy="8183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71064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706100" cy="29908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2132856"/>
            <a:ext cx="9793088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7940" y="2563772"/>
            <a:ext cx="4529948" cy="8652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123892" y="2760535"/>
            <a:ext cx="2988332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33002" y="3335467"/>
            <a:ext cx="11019582" cy="11197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02825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268760"/>
            <a:ext cx="11382375" cy="2390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8262" y="3717032"/>
            <a:ext cx="9515475" cy="2962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242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484784"/>
            <a:ext cx="107442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6689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9801225" cy="2609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4077072"/>
            <a:ext cx="2324100" cy="24669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7408" y="1809392"/>
            <a:ext cx="489654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663952" y="1809392"/>
            <a:ext cx="3672408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31120" y="2211728"/>
            <a:ext cx="8013152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31120" y="2733312"/>
            <a:ext cx="3260624" cy="7814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791744" y="2733312"/>
            <a:ext cx="6912768" cy="7814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7408" y="3514735"/>
            <a:ext cx="5184576" cy="4126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21913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72394"/>
            <a:ext cx="10344150" cy="4514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0336" y="1352594"/>
            <a:ext cx="2533650" cy="2505075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1844824"/>
            <a:ext cx="7810500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2317254"/>
            <a:ext cx="7810500" cy="7517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3100600"/>
            <a:ext cx="7810500" cy="391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3492280"/>
            <a:ext cx="7810500" cy="512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4096872"/>
            <a:ext cx="3168352" cy="772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718984" y="4024864"/>
            <a:ext cx="7176550" cy="8442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4960968"/>
            <a:ext cx="7810500" cy="4407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5401744"/>
            <a:ext cx="7810500" cy="423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14594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268760"/>
            <a:ext cx="10122346" cy="5367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5767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782300" cy="43910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45600" y="2708920"/>
            <a:ext cx="5622408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45600" y="3208792"/>
            <a:ext cx="5622408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45600" y="3593960"/>
            <a:ext cx="5622408" cy="483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63056" y="4077072"/>
            <a:ext cx="294065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515384" y="4077072"/>
            <a:ext cx="294065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63056" y="4481648"/>
            <a:ext cx="4884872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438478" y="4335564"/>
            <a:ext cx="1521618" cy="650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93848" y="4985703"/>
            <a:ext cx="6870304" cy="8180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0730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0668000" cy="42767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143672" y="1340768"/>
            <a:ext cx="7920880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1881400"/>
            <a:ext cx="3600400" cy="827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151784" y="1888240"/>
            <a:ext cx="2448272" cy="7486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2591920"/>
            <a:ext cx="10513168" cy="621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3147020"/>
            <a:ext cx="4248472" cy="9300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871864" y="3350726"/>
            <a:ext cx="5544616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96832" y="3978316"/>
            <a:ext cx="10927760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96832" y="4529207"/>
            <a:ext cx="10927760" cy="12323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01731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8077200" cy="27717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05416" y="2060848"/>
            <a:ext cx="8658936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05416" y="2564904"/>
            <a:ext cx="8658936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30944" y="3053348"/>
            <a:ext cx="1360600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009520" y="3053348"/>
            <a:ext cx="3438408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447928" y="3053348"/>
            <a:ext cx="2232248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05416" y="3582946"/>
            <a:ext cx="5202552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803392" y="3582946"/>
            <a:ext cx="3172928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63461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321643"/>
            <a:ext cx="11249025" cy="54197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3068960"/>
            <a:ext cx="504056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40543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40768"/>
            <a:ext cx="11334750" cy="22669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2474243"/>
            <a:ext cx="504056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15170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438150" y="1340768"/>
            <a:ext cx="11315700" cy="5333961"/>
            <a:chOff x="438150" y="1340768"/>
            <a:chExt cx="11315700" cy="533396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8150" y="1340768"/>
              <a:ext cx="11315700" cy="2447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320136" y="4005064"/>
              <a:ext cx="3067050" cy="2105025"/>
            </a:xfrm>
            <a:prstGeom prst="rect">
              <a:avLst/>
            </a:prstGeom>
          </p:spPr>
        </p:pic>
        <p:grpSp>
          <p:nvGrpSpPr>
            <p:cNvPr id="8" name="组合 7"/>
            <p:cNvGrpSpPr/>
            <p:nvPr/>
          </p:nvGrpSpPr>
          <p:grpSpPr>
            <a:xfrm>
              <a:off x="873324" y="4005064"/>
              <a:ext cx="3524249" cy="2669665"/>
              <a:chOff x="873324" y="4077072"/>
              <a:chExt cx="3524249" cy="2669665"/>
            </a:xfrm>
          </p:grpSpPr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911424" y="4077072"/>
                <a:ext cx="3457575" cy="590550"/>
              </a:xfrm>
              <a:prstGeom prst="rect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911424" y="4805163"/>
                <a:ext cx="3476625" cy="504825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901898" y="5461625"/>
                <a:ext cx="3495675" cy="552450"/>
              </a:xfrm>
              <a:prstGeom prst="rect">
                <a:avLst/>
              </a:prstGeom>
            </p:spPr>
          </p:pic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873324" y="6165712"/>
                <a:ext cx="3495675" cy="581025"/>
              </a:xfrm>
              <a:prstGeom prst="rect">
                <a:avLst/>
              </a:prstGeom>
            </p:spPr>
          </p:pic>
        </p:grpSp>
      </p:grp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3291851"/>
            <a:ext cx="504056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53706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12776"/>
            <a:ext cx="11353800" cy="30575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2564904"/>
            <a:ext cx="504056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4899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35360" y="1340768"/>
            <a:ext cx="11401425" cy="5117951"/>
            <a:chOff x="335360" y="1340768"/>
            <a:chExt cx="11401425" cy="511795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1401425" cy="1914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33912" y="2924944"/>
              <a:ext cx="2924175" cy="25241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67408" y="5449069"/>
              <a:ext cx="9372600" cy="1009650"/>
            </a:xfrm>
            <a:prstGeom prst="rect">
              <a:avLst/>
            </a:prstGeom>
          </p:spPr>
        </p:pic>
      </p:grp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2710453"/>
            <a:ext cx="504056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22362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09575" y="1340768"/>
            <a:ext cx="11372850" cy="5231457"/>
            <a:chOff x="409575" y="1412776"/>
            <a:chExt cx="11372850" cy="523145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9575" y="1412776"/>
              <a:ext cx="11372850" cy="19050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00525" y="3122095"/>
              <a:ext cx="3407643" cy="2183289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11424" y="5301208"/>
              <a:ext cx="8496300" cy="1343025"/>
            </a:xfrm>
            <a:prstGeom prst="rect">
              <a:avLst/>
            </a:prstGeom>
          </p:spPr>
        </p:pic>
      </p:grp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2777667"/>
            <a:ext cx="504056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34925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2025-10-23T10:13:52Z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