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009900"/>
            <a:ext cx="84010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90733" cy="545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412776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0443" cy="5476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6791325" cy="154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212976"/>
            <a:ext cx="3073771" cy="34597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183632"/>
            <a:ext cx="6912768" cy="1572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246" y="4250084"/>
            <a:ext cx="2441906" cy="2465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464432"/>
            <a:ext cx="28803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56792"/>
            <a:ext cx="1183005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01208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7" y="1052736"/>
            <a:ext cx="427672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294759"/>
            <a:ext cx="9753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820"/>
          <a:stretch/>
        </p:blipFill>
        <p:spPr>
          <a:xfrm>
            <a:off x="295275" y="1700808"/>
            <a:ext cx="1160145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7" y="2348880"/>
            <a:ext cx="42767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5979"/>
          <a:stretch/>
        </p:blipFill>
        <p:spPr>
          <a:xfrm>
            <a:off x="295275" y="1305719"/>
            <a:ext cx="11601450" cy="910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69604" y="1444199"/>
            <a:ext cx="91422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3717032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293096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340768"/>
            <a:ext cx="4022936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0675"/>
            <a:ext cx="116871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2575"/>
            <a:ext cx="10772775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5576" y="1620767"/>
            <a:ext cx="15841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340768"/>
            <a:ext cx="8315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5533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2204244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8409" y="1283965"/>
            <a:ext cx="8943975" cy="4881339"/>
            <a:chOff x="551384" y="1340768"/>
            <a:chExt cx="8943975" cy="4881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340768"/>
              <a:ext cx="8943975" cy="205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0232" y="3717032"/>
              <a:ext cx="7572375" cy="2505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8408" y="2707695"/>
            <a:ext cx="952003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8408" y="3658671"/>
            <a:ext cx="952003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8408" y="4719375"/>
            <a:ext cx="952003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8408" y="5572815"/>
            <a:ext cx="952003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013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68880" y="5387618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268760"/>
            <a:ext cx="86201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441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229600" cy="304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76872"/>
            <a:ext cx="10009112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45403"/>
            <a:ext cx="60486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39450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92896"/>
            <a:ext cx="61206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1598782"/>
            <a:ext cx="3600400" cy="38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573016"/>
            <a:ext cx="66247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365104"/>
            <a:ext cx="66247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328664"/>
            <a:ext cx="66247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096375" cy="2619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8272" y="2435290"/>
            <a:ext cx="75939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8272" y="3356992"/>
            <a:ext cx="7593952" cy="736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87418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836712"/>
            <a:ext cx="42672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56237"/>
            <a:ext cx="93726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512" y="3168394"/>
            <a:ext cx="3952875" cy="3714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31744" y="3573016"/>
            <a:ext cx="4276725" cy="1632219"/>
            <a:chOff x="1031744" y="3573016"/>
            <a:chExt cx="4276725" cy="16322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1744" y="3573016"/>
              <a:ext cx="4276725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6506" y="4557535"/>
              <a:ext cx="4267200" cy="64770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87418"/>
            <a:ext cx="5760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5" y="3284984"/>
            <a:ext cx="3248025" cy="3181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4251509"/>
            <a:ext cx="55446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5117141"/>
            <a:ext cx="7776864" cy="1628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562975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492896"/>
            <a:ext cx="9649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468256"/>
            <a:ext cx="9649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443616"/>
            <a:ext cx="9649072" cy="71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553325" cy="2752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472303"/>
            <a:ext cx="90010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429000"/>
            <a:ext cx="9001000" cy="81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2025-10-24T07:12:59Z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