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2158380"/>
            <a:ext cx="8315325" cy="8477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085850" y="3814564"/>
            <a:ext cx="10020300" cy="1702668"/>
            <a:chOff x="1085850" y="3212976"/>
            <a:chExt cx="10020300" cy="170266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5850" y="3212976"/>
              <a:ext cx="10020300" cy="704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19262" y="4248894"/>
              <a:ext cx="8753475" cy="6667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84784"/>
            <a:ext cx="11125200" cy="2819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16280" y="3573015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24694"/>
            <a:ext cx="11572875" cy="5200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9" y="5805263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7712"/>
          <a:stretch/>
        </p:blipFill>
        <p:spPr>
          <a:xfrm>
            <a:off x="585787" y="1412776"/>
            <a:ext cx="11020425" cy="17281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3140967"/>
            <a:ext cx="3352800" cy="2171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63181"/>
          <a:stretch/>
        </p:blipFill>
        <p:spPr>
          <a:xfrm>
            <a:off x="585787" y="5282179"/>
            <a:ext cx="11020425" cy="121694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3" y="2492896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19250"/>
            <a:ext cx="116776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9075" y="3157686"/>
            <a:ext cx="4133850" cy="32956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5841" y="2385456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8515350" cy="141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1900" y="3140968"/>
            <a:ext cx="4648200" cy="1933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48128" y="1268760"/>
            <a:ext cx="1080120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3605"/>
          <a:stretch/>
        </p:blipFill>
        <p:spPr>
          <a:xfrm>
            <a:off x="781050" y="1556792"/>
            <a:ext cx="10629900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3352" y="1196752"/>
            <a:ext cx="11756132" cy="5616624"/>
            <a:chOff x="263352" y="1196752"/>
            <a:chExt cx="11756132" cy="561662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352" y="1196752"/>
              <a:ext cx="5181600" cy="1419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1962" y="2763391"/>
              <a:ext cx="11268075" cy="8096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1384" y="3808462"/>
              <a:ext cx="11468100" cy="6286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94531" y="4643983"/>
              <a:ext cx="10906125" cy="6572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5445596"/>
              <a:ext cx="10906125" cy="6477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49796" y="6175201"/>
              <a:ext cx="9410700" cy="638175"/>
            </a:xfrm>
            <a:prstGeom prst="rect">
              <a:avLst/>
            </a:prstGeom>
          </p:spPr>
        </p:pic>
      </p:grp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1" y="5508079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362" y="2886422"/>
            <a:ext cx="4867275" cy="2990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81169"/>
          <a:stretch/>
        </p:blipFill>
        <p:spPr>
          <a:xfrm>
            <a:off x="781050" y="1613085"/>
            <a:ext cx="10629900" cy="85196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9776" y="1751035"/>
            <a:ext cx="158417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3744"/>
            <a:ext cx="116300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727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677525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584" y="3787531"/>
            <a:ext cx="7084572" cy="2950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9763125" cy="2933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708920"/>
            <a:ext cx="583264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477016"/>
            <a:ext cx="5832648" cy="725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77652"/>
            <a:ext cx="10687050" cy="5219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1988840"/>
            <a:ext cx="11089232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645024"/>
            <a:ext cx="11089232" cy="2376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6018795"/>
            <a:ext cx="1036915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715625" cy="4229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2060848"/>
            <a:ext cx="11377264" cy="1728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3999376"/>
            <a:ext cx="11377264" cy="1728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705850" cy="2466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348879"/>
            <a:ext cx="986509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140968"/>
            <a:ext cx="9865096" cy="707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40768"/>
            <a:ext cx="111918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3609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365104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2987" y="1700808"/>
            <a:ext cx="2486025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653136"/>
            <a:ext cx="973455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4077072"/>
            <a:ext cx="2733278" cy="2700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80025" y="4389488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52562"/>
            <a:ext cx="11630025" cy="5000774"/>
            <a:chOff x="335360" y="1452562"/>
            <a:chExt cx="11630025" cy="50007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52562"/>
              <a:ext cx="11630025" cy="3952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2048" y="5729436"/>
              <a:ext cx="10896600" cy="723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112" y="3932138"/>
            <a:ext cx="4162425" cy="26574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14362" y="1412776"/>
            <a:ext cx="10963275" cy="5175919"/>
            <a:chOff x="614362" y="1412776"/>
            <a:chExt cx="10963275" cy="51759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/>
            <a:srcRect b="40120"/>
            <a:stretch/>
          </p:blipFill>
          <p:spPr>
            <a:xfrm>
              <a:off x="614362" y="1412776"/>
              <a:ext cx="10963275" cy="230425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t="65494" r="58539"/>
            <a:stretch/>
          </p:blipFill>
          <p:spPr>
            <a:xfrm>
              <a:off x="614363" y="3933056"/>
              <a:ext cx="4545534" cy="132782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/>
            <a:srcRect l="49343" t="65494"/>
            <a:stretch/>
          </p:blipFill>
          <p:spPr>
            <a:xfrm>
              <a:off x="614363" y="5260875"/>
              <a:ext cx="5553645" cy="1327820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3068959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4305405"/>
            <a:ext cx="4300736" cy="24359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9776" y="4941167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2025-10-24T04:14:50Z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