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7" r:id="rId4"/>
    <p:sldId id="328" r:id="rId5"/>
    <p:sldId id="329" r:id="rId6"/>
    <p:sldId id="330" r:id="rId7"/>
    <p:sldId id="331" r:id="rId8"/>
    <p:sldId id="332" r:id="rId9"/>
    <p:sldId id="333" r:id="rId10"/>
    <p:sldId id="334" r:id="rId11"/>
    <p:sldId id="335" r:id="rId12"/>
    <p:sldId id="336" r:id="rId13"/>
    <p:sldId id="337" r:id="rId14"/>
    <p:sldId id="338" r:id="rId15"/>
    <p:sldId id="339" r:id="rId16"/>
    <p:sldId id="340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3124200"/>
            <a:ext cx="11809312" cy="5652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5525" y="1628800"/>
            <a:ext cx="7600950" cy="332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601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8620125" cy="2933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l="44222"/>
          <a:stretch/>
        </p:blipFill>
        <p:spPr>
          <a:xfrm>
            <a:off x="4367808" y="3356992"/>
            <a:ext cx="4170610" cy="328612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66944" y="2181989"/>
            <a:ext cx="7761304" cy="742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77992" y="3117297"/>
            <a:ext cx="3861824" cy="11571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95704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9515475" cy="29908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82744" y="2248668"/>
            <a:ext cx="6117312" cy="13963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574528" y="2248668"/>
            <a:ext cx="3913960" cy="13963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45024" y="3744093"/>
            <a:ext cx="8099248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23874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934" y="1406227"/>
            <a:ext cx="10915650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2276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353675" cy="3876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b="26819"/>
          <a:stretch/>
        </p:blipFill>
        <p:spPr>
          <a:xfrm>
            <a:off x="7028384" y="1265728"/>
            <a:ext cx="3876675" cy="2523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763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296525" cy="44672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5400" y="2060848"/>
            <a:ext cx="11089232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5400" y="2975248"/>
            <a:ext cx="11089232" cy="1317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5400" y="4427015"/>
            <a:ext cx="9145016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5400" y="5195111"/>
            <a:ext cx="9145016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99405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9515475" cy="30765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2060848"/>
            <a:ext cx="11568608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7408" y="2941328"/>
            <a:ext cx="11568608" cy="7036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57440" y="3678928"/>
            <a:ext cx="6130648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23160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829925" cy="1590675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983432" y="3077146"/>
            <a:ext cx="7305846" cy="3380334"/>
            <a:chOff x="983432" y="3077146"/>
            <a:chExt cx="7305846" cy="3380334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68133" y="3077146"/>
              <a:ext cx="6715125" cy="7524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76141" y="3975324"/>
              <a:ext cx="2590800" cy="5334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78853" y="4508724"/>
              <a:ext cx="7210425" cy="59055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68133" y="5187827"/>
              <a:ext cx="3314700" cy="61912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83432" y="5924080"/>
              <a:ext cx="4400550" cy="533400"/>
            </a:xfrm>
            <a:prstGeom prst="rect">
              <a:avLst/>
            </a:prstGeom>
          </p:spPr>
        </p:pic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688288" y="2813274"/>
            <a:ext cx="3048000" cy="2857500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34924" y="3060550"/>
            <a:ext cx="6933283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34924" y="3828646"/>
            <a:ext cx="6933283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34924" y="4439741"/>
            <a:ext cx="7254354" cy="13672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99120" y="5826522"/>
            <a:ext cx="5744952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412776"/>
            <a:ext cx="10982325" cy="258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1227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315575" cy="4648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95084" y="1484784"/>
            <a:ext cx="3571875" cy="362902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2204864"/>
            <a:ext cx="612068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3140968"/>
            <a:ext cx="6120680" cy="1224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4533696"/>
            <a:ext cx="6743700" cy="1599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90060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7258050" cy="32099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09816" y="2355533"/>
            <a:ext cx="7906464" cy="6414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09816" y="3184589"/>
            <a:ext cx="7906464" cy="6414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09816" y="4013645"/>
            <a:ext cx="7906464" cy="6414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54010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991850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8256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429875" cy="37338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48856" y="2204864"/>
            <a:ext cx="7463368" cy="15121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48856" y="3717032"/>
            <a:ext cx="5447144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48856" y="4533896"/>
            <a:ext cx="5447144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24934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1402035"/>
            <a:ext cx="8648700" cy="52673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2492896"/>
            <a:ext cx="8928992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3321952"/>
            <a:ext cx="8928992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4122024"/>
            <a:ext cx="8928992" cy="1107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5237184"/>
            <a:ext cx="8928992" cy="1288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58137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925175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398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2025-10-24T02:25:52Z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