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7" y="2967037"/>
            <a:ext cx="39338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2780928"/>
            <a:ext cx="4800600" cy="21907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28612" y="1556792"/>
            <a:ext cx="11534775" cy="724719"/>
            <a:chOff x="328612" y="5589240"/>
            <a:chExt cx="11534775" cy="7247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84993"/>
            <a:stretch/>
          </p:blipFill>
          <p:spPr>
            <a:xfrm>
              <a:off x="328612" y="5589240"/>
              <a:ext cx="11534775" cy="724719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 flipH="1">
              <a:off x="1055440" y="6313959"/>
              <a:ext cx="158417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9476" y="1665376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6387"/>
            <a:ext cx="11630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49080"/>
            <a:ext cx="4680520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020050" cy="5305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140968"/>
            <a:ext cx="91450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544" y="4077072"/>
            <a:ext cx="849080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957320"/>
            <a:ext cx="91450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342628"/>
            <a:ext cx="11023831" cy="5108848"/>
            <a:chOff x="623887" y="1342628"/>
            <a:chExt cx="11023831" cy="51088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87" y="1342628"/>
              <a:ext cx="109442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868" y="3212976"/>
              <a:ext cx="10991850" cy="32385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5868" y="3212976"/>
            <a:ext cx="106967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5868" y="4078608"/>
            <a:ext cx="106967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5868" y="4871088"/>
            <a:ext cx="11056756" cy="174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789040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782300" cy="248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511771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45272"/>
            <a:ext cx="12785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284984"/>
            <a:ext cx="5056312" cy="697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143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941168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91825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12208"/>
          <a:stretch/>
        </p:blipFill>
        <p:spPr>
          <a:xfrm>
            <a:off x="7585026" y="2924945"/>
            <a:ext cx="3686175" cy="38884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77072"/>
            <a:ext cx="52565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869160"/>
            <a:ext cx="6120680" cy="73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783952"/>
            <a:ext cx="61206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9992" y="3157681"/>
            <a:ext cx="45558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68000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1467240"/>
            <a:ext cx="4752528" cy="152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40968"/>
            <a:ext cx="10585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055368"/>
            <a:ext cx="10585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921000"/>
            <a:ext cx="10585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2143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852936"/>
            <a:ext cx="10009112" cy="70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1137"/>
            <a:ext cx="11687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01350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1611256"/>
            <a:ext cx="29523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2564904"/>
            <a:ext cx="864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764704"/>
            <a:ext cx="9865096" cy="5836875"/>
            <a:chOff x="479376" y="908720"/>
            <a:chExt cx="10801350" cy="6390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908720"/>
              <a:ext cx="1080135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2826" y="5661248"/>
              <a:ext cx="986790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466850"/>
            <a:ext cx="4286250" cy="3924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850" y="4815085"/>
            <a:ext cx="5751190" cy="106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693"/>
            <a:ext cx="10677525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1268760"/>
            <a:ext cx="49685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192" y="2427000"/>
            <a:ext cx="46226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8248" y="2132856"/>
            <a:ext cx="59042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236" y="3513307"/>
            <a:ext cx="6922939" cy="63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237" y="4622779"/>
            <a:ext cx="6058844" cy="63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4622779"/>
            <a:ext cx="4248472" cy="63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236" y="5782280"/>
            <a:ext cx="34665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13618" y="5529606"/>
            <a:ext cx="5554789" cy="1211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9077"/>
            <a:ext cx="10763250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04864"/>
            <a:ext cx="1116124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84984"/>
            <a:ext cx="11161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50616"/>
            <a:ext cx="11161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125976"/>
            <a:ext cx="11161240" cy="147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9482658" cy="54253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2924944"/>
            <a:ext cx="720080" cy="43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696325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556792"/>
            <a:ext cx="331236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592" y="3007640"/>
            <a:ext cx="574243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47650" y="1340768"/>
            <a:ext cx="11778952" cy="5540810"/>
            <a:chOff x="247650" y="1340768"/>
            <a:chExt cx="11778952" cy="55408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40768"/>
              <a:ext cx="11696700" cy="48577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39416" y="6271978"/>
              <a:ext cx="11187186" cy="609600"/>
              <a:chOff x="839416" y="6271978"/>
              <a:chExt cx="11187186" cy="6096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6305316"/>
                <a:ext cx="2771775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63752" y="6271978"/>
                <a:ext cx="2171700" cy="6096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12024" y="6305550"/>
                <a:ext cx="2705100" cy="5524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64352" y="6271978"/>
                <a:ext cx="2762250" cy="55245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589240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9146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9416" y="4437112"/>
            <a:ext cx="10979000" cy="1543659"/>
            <a:chOff x="839416" y="4437112"/>
            <a:chExt cx="10979000" cy="15436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37112"/>
              <a:ext cx="546735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2104" y="4437112"/>
              <a:ext cx="47148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5371171"/>
              <a:ext cx="538162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60666" y="5360285"/>
              <a:ext cx="4857750" cy="57150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79638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2574254"/>
            <a:ext cx="5256584" cy="1286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75" y="4078968"/>
            <a:ext cx="2838450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176059"/>
            <a:ext cx="4176464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3096" y="3175803"/>
            <a:ext cx="2959128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481"/>
          <a:stretch/>
        </p:blipFill>
        <p:spPr>
          <a:xfrm>
            <a:off x="328612" y="1484785"/>
            <a:ext cx="11534775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2025-10-24T04:52:01Z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