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886075"/>
            <a:ext cx="921067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9700"/>
            <a:ext cx="11430000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876044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330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412776"/>
            <a:ext cx="9077325" cy="3562350"/>
            <a:chOff x="839416" y="1990725"/>
            <a:chExt cx="9077325" cy="3562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24387" y="1990725"/>
              <a:ext cx="2943225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867275"/>
              <a:ext cx="9077325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398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2912" y="1340768"/>
            <a:ext cx="11306175" cy="4791397"/>
            <a:chOff x="442912" y="1340768"/>
            <a:chExt cx="11306175" cy="47913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142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125" y="2708920"/>
              <a:ext cx="2571750" cy="2800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589240"/>
              <a:ext cx="9029700" cy="5429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0385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429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2876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092072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3604240"/>
            <a:ext cx="7200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44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13"/>
          <a:stretch/>
        </p:blipFill>
        <p:spPr>
          <a:xfrm>
            <a:off x="409575" y="1389509"/>
            <a:ext cx="11372850" cy="3695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204864"/>
            <a:ext cx="93610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2512" y="4412728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119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268760"/>
            <a:ext cx="11296650" cy="5479434"/>
            <a:chOff x="447675" y="1268760"/>
            <a:chExt cx="11296650" cy="5479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268760"/>
              <a:ext cx="1129665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71864" y="4797176"/>
              <a:ext cx="2991023" cy="1951018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68632" y="4186038"/>
            <a:ext cx="864096" cy="49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69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762" y="3284984"/>
            <a:ext cx="3038475" cy="2609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96624" y="2114623"/>
            <a:ext cx="792088" cy="45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026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412776"/>
            <a:ext cx="11334750" cy="4352900"/>
            <a:chOff x="428625" y="1412776"/>
            <a:chExt cx="11334750" cy="4352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12776"/>
              <a:ext cx="11334750" cy="2247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6775" y="3212976"/>
              <a:ext cx="2838450" cy="25527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2952748"/>
            <a:ext cx="93610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632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276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5056592"/>
            <a:ext cx="13681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07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493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4365104"/>
            <a:ext cx="66967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085184"/>
            <a:ext cx="439248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816704"/>
            <a:ext cx="439248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887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4149080"/>
            <a:ext cx="11268075" cy="2085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108296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486900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132856"/>
            <a:ext cx="102971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876568"/>
            <a:ext cx="102971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608088"/>
            <a:ext cx="102971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444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0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2593"/>
            <a:ext cx="10744200" cy="5438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6832" y="1916832"/>
            <a:ext cx="70393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6832" y="2611776"/>
            <a:ext cx="70393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6832" y="3284984"/>
            <a:ext cx="70393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6832" y="3952896"/>
            <a:ext cx="70393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3284984"/>
            <a:ext cx="3456384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6832" y="4545392"/>
            <a:ext cx="75433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6832" y="5215952"/>
            <a:ext cx="7543384" cy="877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6832" y="6301040"/>
            <a:ext cx="790342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369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34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4869160"/>
            <a:ext cx="103691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414000"/>
            <a:ext cx="87129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8840" y="6161512"/>
            <a:ext cx="103691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55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15625" cy="2381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0848" y="2126393"/>
            <a:ext cx="1092776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0848" y="2723792"/>
            <a:ext cx="10927760" cy="1142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467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3717032"/>
            <a:ext cx="619268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928" y="4277864"/>
            <a:ext cx="3094840" cy="51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07768" y="4277864"/>
            <a:ext cx="4104456" cy="51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728" y="5009384"/>
            <a:ext cx="4571216" cy="51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728" y="5646016"/>
            <a:ext cx="4571216" cy="51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537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6677025" cy="2381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4920" y="2202577"/>
            <a:ext cx="25847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87496" y="2202577"/>
            <a:ext cx="25847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6216" y="2780928"/>
            <a:ext cx="42176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60264" y="2780928"/>
            <a:ext cx="23998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377199"/>
            <a:ext cx="26642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13436" y="3377199"/>
            <a:ext cx="26642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805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3" y="1268761"/>
            <a:ext cx="11150580" cy="55892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653136"/>
            <a:ext cx="87849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165200"/>
            <a:ext cx="87849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786992"/>
            <a:ext cx="87849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6372208"/>
            <a:ext cx="8784976" cy="48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110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63250" cy="3486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3592" y="1916832"/>
            <a:ext cx="110950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3592" y="2563008"/>
            <a:ext cx="110950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3592" y="3184800"/>
            <a:ext cx="110950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3592" y="3757824"/>
            <a:ext cx="110950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3592" y="4306464"/>
            <a:ext cx="110950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792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09712"/>
            <a:ext cx="112776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124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0385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193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89534"/>
            <a:ext cx="10001250" cy="3000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183830"/>
            <a:ext cx="4019550" cy="281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3140968"/>
            <a:ext cx="3943350" cy="290512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1389534"/>
            <a:ext cx="33843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2712" y="2072286"/>
            <a:ext cx="30210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5640" y="2072286"/>
            <a:ext cx="33104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2072286"/>
            <a:ext cx="36004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7480" y="2681886"/>
            <a:ext cx="1956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1728" y="2681886"/>
            <a:ext cx="31702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012" y="2681886"/>
            <a:ext cx="30972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4574" y="3157374"/>
            <a:ext cx="30972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4846" y="3766974"/>
            <a:ext cx="576115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525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47815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019300"/>
            <a:ext cx="4019550" cy="281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120" y="5373216"/>
            <a:ext cx="7924800" cy="5048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5584" y="2020064"/>
            <a:ext cx="554840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5584" y="2690624"/>
            <a:ext cx="554840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5584" y="3263648"/>
            <a:ext cx="5548408" cy="885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5584" y="4259940"/>
            <a:ext cx="5548408" cy="885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5584" y="5332836"/>
            <a:ext cx="8356720" cy="54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820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420225" cy="3352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90672" y="1516008"/>
            <a:ext cx="516982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0448" y="2308096"/>
            <a:ext cx="20891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2308096"/>
            <a:ext cx="31075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9976" y="2092072"/>
            <a:ext cx="3107568" cy="791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4536" y="2884160"/>
            <a:ext cx="9961944" cy="140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292920"/>
            <a:ext cx="48245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23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66837"/>
            <a:ext cx="113728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9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00187"/>
            <a:ext cx="10077450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780928"/>
            <a:ext cx="504056" cy="45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3429000"/>
            <a:ext cx="504056" cy="45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4867656"/>
            <a:ext cx="504056" cy="45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509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442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1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870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9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90582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0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7"/>
            <a:ext cx="10098178" cy="53285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708920"/>
            <a:ext cx="1101722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609021"/>
            <a:ext cx="11017224" cy="3132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789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8150" y="1340768"/>
            <a:ext cx="11315700" cy="4872930"/>
            <a:chOff x="438150" y="1412776"/>
            <a:chExt cx="11315700" cy="48729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91062" y="3068960"/>
              <a:ext cx="2809875" cy="2533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733256"/>
              <a:ext cx="9258300" cy="5524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0385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578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2066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84784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658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412776"/>
            <a:ext cx="11353800" cy="4810447"/>
            <a:chOff x="419100" y="1412776"/>
            <a:chExt cx="11353800" cy="48104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412776"/>
              <a:ext cx="11353800" cy="135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05275" y="2924944"/>
              <a:ext cx="3981450" cy="2447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661248"/>
              <a:ext cx="9505950" cy="5619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0385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442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7675" y="1412776"/>
            <a:ext cx="11296650" cy="4851598"/>
            <a:chOff x="447675" y="1484784"/>
            <a:chExt cx="11296650" cy="48515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84784"/>
              <a:ext cx="11296650" cy="2152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8212" y="2996952"/>
              <a:ext cx="2695575" cy="2438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517232"/>
              <a:ext cx="9163050" cy="8191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924944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03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348880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543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6712" y="1268760"/>
            <a:ext cx="11458575" cy="5426521"/>
            <a:chOff x="366712" y="1268760"/>
            <a:chExt cx="11458575" cy="5426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268760"/>
              <a:ext cx="11458575" cy="2114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52912" y="3383310"/>
              <a:ext cx="3686175" cy="2276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0100" y="5733256"/>
              <a:ext cx="10591800" cy="9620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80928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3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2025-10-23T09:59:12Z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