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7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2938462"/>
            <a:ext cx="62769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2714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453253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8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4437112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90550" y="1340768"/>
            <a:ext cx="11010900" cy="5328592"/>
            <a:chOff x="590550" y="1340768"/>
            <a:chExt cx="11010900" cy="53285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0550" y="1340768"/>
              <a:ext cx="11010900" cy="1676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95450" y="2492896"/>
              <a:ext cx="8801100" cy="35242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6050235"/>
              <a:ext cx="10229850" cy="61912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21742" y="2348880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7787"/>
            <a:ext cx="11658600" cy="4162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4725144"/>
            <a:ext cx="36004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391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099586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908720"/>
            <a:ext cx="333375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2" y="4762503"/>
            <a:ext cx="107346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412776"/>
            <a:ext cx="11544300" cy="4765873"/>
            <a:chOff x="323850" y="1412776"/>
            <a:chExt cx="11544300" cy="47658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412776"/>
              <a:ext cx="11544300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2450" y="5445224"/>
              <a:ext cx="10782300" cy="7334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5459626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23392" y="980728"/>
            <a:ext cx="7553325" cy="5555307"/>
            <a:chOff x="623392" y="1052736"/>
            <a:chExt cx="7553325" cy="555530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287" y="1052736"/>
              <a:ext cx="3019425" cy="3638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941168"/>
              <a:ext cx="7553325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7" y="1239341"/>
            <a:ext cx="10965681" cy="555868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79552" y="5985856"/>
            <a:ext cx="12961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3476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75848" y="3239570"/>
            <a:ext cx="18002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95400"/>
            <a:ext cx="108585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2" y="2244055"/>
            <a:ext cx="10810875" cy="3705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9987" y="2277839"/>
            <a:ext cx="3981450" cy="37623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1064" y="3284984"/>
            <a:ext cx="64130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1064" y="4199384"/>
            <a:ext cx="64130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1064" y="5052824"/>
            <a:ext cx="64130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582150" cy="1828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564904"/>
            <a:ext cx="8856984" cy="723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693"/>
            <a:ext cx="1075372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701" y="1315293"/>
            <a:ext cx="3962400" cy="2990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284984"/>
            <a:ext cx="66967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041030"/>
            <a:ext cx="6984776" cy="118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350048"/>
            <a:ext cx="58326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6104566"/>
            <a:ext cx="583264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696575" cy="4629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459260"/>
            <a:ext cx="3924300" cy="2962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306727"/>
            <a:ext cx="43924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37486" y="2306727"/>
            <a:ext cx="205060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913341"/>
            <a:ext cx="57606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799359"/>
            <a:ext cx="63367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653136"/>
            <a:ext cx="11053092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0047"/>
            <a:ext cx="9229725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780929"/>
            <a:ext cx="986509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645024"/>
            <a:ext cx="98650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632576"/>
            <a:ext cx="98650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5364096"/>
            <a:ext cx="98650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2776"/>
            <a:ext cx="111633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743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1616608"/>
            <a:ext cx="18002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48656" y="3567328"/>
            <a:ext cx="28197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90550" y="1412776"/>
            <a:ext cx="11010900" cy="4947989"/>
            <a:chOff x="590550" y="1556792"/>
            <a:chExt cx="11010900" cy="49479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0550" y="1556792"/>
              <a:ext cx="11010900" cy="85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95787" y="2204864"/>
              <a:ext cx="3400425" cy="3400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733256"/>
              <a:ext cx="10020300" cy="7715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37032" y="1427178"/>
            <a:ext cx="89952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6700" y="1484784"/>
            <a:ext cx="11658600" cy="5124722"/>
            <a:chOff x="266700" y="1484784"/>
            <a:chExt cx="11658600" cy="51247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484784"/>
              <a:ext cx="11658600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32104" y="3156524"/>
              <a:ext cx="3024336" cy="345298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4490057"/>
              <a:ext cx="370522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6757" y="5432977"/>
              <a:ext cx="3771900" cy="647700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97335" y="3451439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5420840"/>
            <a:ext cx="82725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2505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21088"/>
            <a:ext cx="5829300" cy="2466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2654225"/>
            <a:ext cx="3781425" cy="3133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8153" y="2654225"/>
            <a:ext cx="3819525" cy="314325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212173"/>
            <a:ext cx="73448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4248493"/>
            <a:ext cx="73448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5077549"/>
            <a:ext cx="61926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5991949"/>
            <a:ext cx="73448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2025-10-24T05:44:57Z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