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708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2943225"/>
            <a:ext cx="72675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991850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548632"/>
            <a:ext cx="655272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450840"/>
            <a:ext cx="655272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365240"/>
            <a:ext cx="55446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63312" y="5314117"/>
            <a:ext cx="27689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6792"/>
            <a:ext cx="11696700" cy="3933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856947"/>
            <a:ext cx="7920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692696"/>
            <a:ext cx="372427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437112"/>
            <a:ext cx="8382000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724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4496928"/>
            <a:ext cx="12961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725" y="1685925"/>
            <a:ext cx="51625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876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4581128"/>
            <a:ext cx="156177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4712" y="5543826"/>
            <a:ext cx="156177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314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027578"/>
            <a:ext cx="7920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1196752"/>
            <a:ext cx="3886200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276280"/>
            <a:ext cx="981075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9305"/>
            <a:ext cx="116490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082944"/>
            <a:ext cx="3286522" cy="26870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4235490"/>
            <a:ext cx="7920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87786"/>
            <a:ext cx="11417349" cy="55024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75720" y="6060074"/>
            <a:ext cx="7920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3619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64152" y="4259874"/>
            <a:ext cx="223224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17451"/>
            <a:ext cx="115919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7250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29022" y="1412776"/>
            <a:ext cx="9290790" cy="4365077"/>
            <a:chOff x="429022" y="1412776"/>
            <a:chExt cx="9290790" cy="43650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9022" y="1412776"/>
              <a:ext cx="451485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1384" y="2276872"/>
              <a:ext cx="5314950" cy="561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9984" y="3045718"/>
              <a:ext cx="5476875" cy="685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3912" y="3949823"/>
              <a:ext cx="8667750" cy="552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3912" y="4720578"/>
              <a:ext cx="9105900" cy="105727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728"/>
          <a:stretch/>
        </p:blipFill>
        <p:spPr>
          <a:xfrm>
            <a:off x="6168008" y="836712"/>
            <a:ext cx="3943350" cy="306401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0512" y="2219266"/>
            <a:ext cx="526582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0512" y="3109282"/>
            <a:ext cx="556749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0512" y="3926146"/>
            <a:ext cx="880785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584" y="4743010"/>
            <a:ext cx="9705880" cy="1272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1929" y="1803301"/>
            <a:ext cx="3886200" cy="28670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79376" y="1412776"/>
            <a:ext cx="7439025" cy="3847682"/>
            <a:chOff x="479376" y="1412776"/>
            <a:chExt cx="7439025" cy="3847682"/>
          </a:xfrm>
        </p:grpSpPr>
        <p:grpSp>
          <p:nvGrpSpPr>
            <p:cNvPr id="7" name="组合 6"/>
            <p:cNvGrpSpPr/>
            <p:nvPr/>
          </p:nvGrpSpPr>
          <p:grpSpPr>
            <a:xfrm>
              <a:off x="479376" y="1412776"/>
              <a:ext cx="7439025" cy="3004914"/>
              <a:chOff x="479376" y="1412776"/>
              <a:chExt cx="7439025" cy="300491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9376" y="1412776"/>
                <a:ext cx="7439025" cy="7810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9398" y="2193826"/>
                <a:ext cx="3419475" cy="6858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9398" y="2946300"/>
                <a:ext cx="4705350" cy="5810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9398" y="3789040"/>
                <a:ext cx="5810250" cy="62865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9398" y="4669908"/>
              <a:ext cx="5400675" cy="590550"/>
            </a:xfrm>
            <a:prstGeom prst="rect">
              <a:avLst/>
            </a:prstGeom>
          </p:spPr>
        </p:pic>
      </p:grp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1704" y="1427178"/>
            <a:ext cx="475252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9398" y="2221188"/>
            <a:ext cx="660873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9398" y="2971068"/>
            <a:ext cx="6608730" cy="74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9398" y="3641628"/>
            <a:ext cx="6608730" cy="74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9398" y="4641372"/>
            <a:ext cx="6608730" cy="74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7448550" cy="2457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8264" y="2422032"/>
            <a:ext cx="894010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8264" y="3356992"/>
            <a:ext cx="894010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55340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441921"/>
            <a:ext cx="4314825" cy="3552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363" y="3501008"/>
            <a:ext cx="5734050" cy="15716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501008"/>
            <a:ext cx="60486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451984"/>
            <a:ext cx="60486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572750" cy="5219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276872"/>
            <a:ext cx="1000911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166112"/>
            <a:ext cx="10009112" cy="127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677034"/>
            <a:ext cx="11017224" cy="1955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184" y="2060848"/>
            <a:ext cx="4219575" cy="34099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79376" y="1196752"/>
            <a:ext cx="9210675" cy="5374757"/>
            <a:chOff x="479376" y="1340768"/>
            <a:chExt cx="9210675" cy="537475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1340768"/>
              <a:ext cx="9210675" cy="4171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5620150"/>
              <a:ext cx="2686050" cy="109537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060848"/>
            <a:ext cx="511256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965892"/>
            <a:ext cx="648072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861048"/>
            <a:ext cx="727280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763256"/>
            <a:ext cx="727280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434157"/>
            <a:ext cx="7272808" cy="1216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23987"/>
            <a:ext cx="8086725" cy="4010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4376" y="2420888"/>
            <a:ext cx="73398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4376" y="3237752"/>
            <a:ext cx="2515280" cy="1271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65760" y="3237752"/>
            <a:ext cx="4210360" cy="1271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4376" y="4834904"/>
            <a:ext cx="73398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2867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4" y="1509168"/>
            <a:ext cx="12961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2492896"/>
            <a:ext cx="12961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01088" y="3492640"/>
            <a:ext cx="12961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372475" cy="2390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4376" y="2348880"/>
            <a:ext cx="9428048" cy="705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4376" y="3176792"/>
            <a:ext cx="942804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84784"/>
            <a:ext cx="111823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0768"/>
            <a:ext cx="117919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1698" y="3370151"/>
            <a:ext cx="4629150" cy="30670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50548" y="4284551"/>
            <a:ext cx="4857750" cy="1545719"/>
            <a:chOff x="550548" y="4284551"/>
            <a:chExt cx="4857750" cy="154571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1500" y="4284551"/>
              <a:ext cx="4695825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0548" y="5192095"/>
              <a:ext cx="4857750" cy="63817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3393759"/>
            <a:ext cx="7920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5960" y="3140968"/>
            <a:ext cx="5124450" cy="35337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46299" y="4426092"/>
            <a:ext cx="4343400" cy="1462644"/>
            <a:chOff x="846299" y="4426092"/>
            <a:chExt cx="4343400" cy="146264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6299" y="4426092"/>
              <a:ext cx="4343400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6299" y="5374386"/>
              <a:ext cx="4343400" cy="51435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393759"/>
            <a:ext cx="7920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987" y="3284984"/>
            <a:ext cx="4010025" cy="3019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3356992"/>
            <a:ext cx="7920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8760"/>
            <a:ext cx="1174432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033854"/>
            <a:ext cx="3730352" cy="27075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3212976"/>
            <a:ext cx="7920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2025-10-24T07:07:22Z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