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47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842416"/>
            <a:ext cx="11665296" cy="658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6229350" cy="3362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420888"/>
            <a:ext cx="705678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420632"/>
            <a:ext cx="705678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383800"/>
            <a:ext cx="705678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63275" cy="4848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35960" y="1509168"/>
            <a:ext cx="259228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97688" y="2472336"/>
            <a:ext cx="322630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87832" y="3386736"/>
            <a:ext cx="6004512" cy="690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9616" y="4473688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05248" y="5473432"/>
            <a:ext cx="201240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9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09068"/>
            <a:ext cx="11229900" cy="5440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4552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8778" y="4365104"/>
            <a:ext cx="11083846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1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721080" cy="540532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5208" y="2132856"/>
            <a:ext cx="10535328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5208" y="3755399"/>
            <a:ext cx="751099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5208" y="4596647"/>
            <a:ext cx="751099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5208" y="5425703"/>
            <a:ext cx="10247296" cy="1320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0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2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12776"/>
            <a:ext cx="11077575" cy="4610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3501007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6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75742"/>
            <a:ext cx="11033497" cy="533028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9656" y="6009096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2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061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87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7" y="1268760"/>
            <a:ext cx="10441160" cy="5475872"/>
            <a:chOff x="479376" y="1289695"/>
            <a:chExt cx="10944225" cy="57397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1289695"/>
              <a:ext cx="10944225" cy="4114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5610175"/>
              <a:ext cx="10896600" cy="14192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7" y="2943556"/>
            <a:ext cx="8712967" cy="1421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7" y="4627481"/>
            <a:ext cx="10945215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7" y="5203546"/>
            <a:ext cx="10945215" cy="1541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34935"/>
          <a:stretch/>
        </p:blipFill>
        <p:spPr>
          <a:xfrm>
            <a:off x="479376" y="1372319"/>
            <a:ext cx="10991850" cy="3352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0552" y="3140968"/>
            <a:ext cx="1081002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0552" y="4116328"/>
            <a:ext cx="1081002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5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40768"/>
            <a:ext cx="10991850" cy="3314675"/>
            <a:chOff x="479376" y="1340768"/>
            <a:chExt cx="10991850" cy="3314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67860"/>
            <a:stretch/>
          </p:blipFill>
          <p:spPr>
            <a:xfrm>
              <a:off x="479376" y="1340768"/>
              <a:ext cx="10991850" cy="165618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3140968"/>
              <a:ext cx="10982325" cy="1514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58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0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89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28800"/>
            <a:ext cx="110680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82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28800"/>
            <a:ext cx="110299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02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84784"/>
            <a:ext cx="1102042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4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56792"/>
            <a:ext cx="110204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93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2705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1556792"/>
            <a:ext cx="792087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3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70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84784"/>
            <a:ext cx="10953750" cy="3638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9125" y="2276872"/>
            <a:ext cx="11165507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9125" y="3755182"/>
            <a:ext cx="11165507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630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71625"/>
            <a:ext cx="11010900" cy="3714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0550" y="2348880"/>
            <a:ext cx="11122074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0550" y="3874802"/>
            <a:ext cx="11122074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4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73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31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325" y="1421135"/>
            <a:ext cx="11044883" cy="5104209"/>
            <a:chOff x="695325" y="1484784"/>
            <a:chExt cx="11044883" cy="51042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325" y="1484784"/>
              <a:ext cx="10801350" cy="3143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941168"/>
              <a:ext cx="10972800" cy="1647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8473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97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6791325" cy="3409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8176" y="2420888"/>
            <a:ext cx="9034208" cy="165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8176" y="4197870"/>
            <a:ext cx="773806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69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84784"/>
            <a:ext cx="10991850" cy="4343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2276872"/>
            <a:ext cx="9865096" cy="172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221088"/>
            <a:ext cx="11377264" cy="1607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0258425" cy="4822279"/>
            <a:chOff x="407368" y="1340768"/>
            <a:chExt cx="10258425" cy="48222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340768"/>
              <a:ext cx="8905875" cy="2514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077072"/>
              <a:ext cx="10258425" cy="20859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8544" y="2204864"/>
            <a:ext cx="10666008" cy="172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8544" y="4077072"/>
            <a:ext cx="764167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8544" y="4941168"/>
            <a:ext cx="10449984" cy="1365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2025-10-24T04:18:13Z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