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5" r:id="rId33"/>
    <p:sldId id="354" r:id="rId34"/>
    <p:sldId id="356" r:id="rId35"/>
    <p:sldId id="357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1212" y="2420888"/>
            <a:ext cx="8029575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8787" y="3789040"/>
            <a:ext cx="8734425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0512" y="1484784"/>
            <a:ext cx="11610975" cy="2578596"/>
            <a:chOff x="290512" y="1844824"/>
            <a:chExt cx="11610975" cy="25785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9416" y="2708920"/>
              <a:ext cx="10934700" cy="1714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t="83999"/>
            <a:stretch/>
          </p:blipFill>
          <p:spPr>
            <a:xfrm>
              <a:off x="290512" y="1844824"/>
              <a:ext cx="11610975" cy="713284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048328" y="2469656"/>
            <a:ext cx="1152128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001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220683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173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84784"/>
            <a:ext cx="11077575" cy="1743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1556791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2492896"/>
            <a:ext cx="3744416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98963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24195"/>
            <a:ext cx="10562778" cy="548918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72064" y="2708920"/>
            <a:ext cx="4320480" cy="3888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9416" y="6119943"/>
            <a:ext cx="4320480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273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9686925" cy="2571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410618"/>
            <a:ext cx="7488832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3276250"/>
            <a:ext cx="10441160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8122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4857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888088" y="5488428"/>
            <a:ext cx="3960440" cy="633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8083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8175" y="1804987"/>
            <a:ext cx="3295650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524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69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628800"/>
            <a:ext cx="11039475" cy="44577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44472" y="5510435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9281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800" y="980728"/>
            <a:ext cx="3200400" cy="3533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816574"/>
            <a:ext cx="981075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58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40768"/>
            <a:ext cx="11706225" cy="5305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87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556792"/>
            <a:ext cx="11058525" cy="2667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03512" y="3464431"/>
            <a:ext cx="2016224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1057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56792"/>
            <a:ext cx="1169670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505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484784"/>
            <a:ext cx="11144250" cy="4219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4221088"/>
            <a:ext cx="2592288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437509" y="4221088"/>
            <a:ext cx="2592288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5085185"/>
            <a:ext cx="25922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65890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9915525" cy="4448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2276872"/>
            <a:ext cx="381642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439816" y="2276872"/>
            <a:ext cx="381642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52352" y="3297151"/>
            <a:ext cx="10556216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52352" y="4174975"/>
            <a:ext cx="3283408" cy="1582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68152" y="4174975"/>
            <a:ext cx="3283408" cy="1582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6602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9372600" cy="3467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76736" y="2348880"/>
            <a:ext cx="9391264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76736" y="3141360"/>
            <a:ext cx="9391264" cy="719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76736" y="4137315"/>
            <a:ext cx="9391264" cy="719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089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9077"/>
            <a:ext cx="1159192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826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11424" y="1412776"/>
            <a:ext cx="9886876" cy="4474071"/>
            <a:chOff x="911424" y="1412776"/>
            <a:chExt cx="9886876" cy="44740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11424" y="1412776"/>
              <a:ext cx="9867900" cy="752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5700" y="2276872"/>
              <a:ext cx="9372600" cy="36099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5002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9915525" cy="4505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08368" y="2420888"/>
            <a:ext cx="1224136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49456" y="3356992"/>
            <a:ext cx="3090360" cy="5909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1842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556792"/>
            <a:ext cx="9820275" cy="2667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063552" y="3489960"/>
            <a:ext cx="2808312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7934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556792"/>
            <a:ext cx="1103947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354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72515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701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628800"/>
            <a:ext cx="1072515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308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337" y="908720"/>
            <a:ext cx="9839325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732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2819400" cy="781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0233" r="49065"/>
          <a:stretch/>
        </p:blipFill>
        <p:spPr>
          <a:xfrm>
            <a:off x="4583832" y="2132856"/>
            <a:ext cx="4176464" cy="398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346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5934075" cy="2362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1813"/>
          <a:stretch/>
        </p:blipFill>
        <p:spPr>
          <a:xfrm>
            <a:off x="7464152" y="908720"/>
            <a:ext cx="3951163" cy="571631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2377851"/>
            <a:ext cx="6120680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3194715"/>
            <a:ext cx="6120680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79065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772775" cy="4610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3861048"/>
            <a:ext cx="8856984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5085184"/>
            <a:ext cx="8856984" cy="977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3900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319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733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963275" cy="2495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44472" y="1556791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4970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3533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365104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869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12776"/>
            <a:ext cx="1098232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098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9232"/>
          <a:stretch/>
        </p:blipFill>
        <p:spPr>
          <a:xfrm>
            <a:off x="290512" y="1556792"/>
            <a:ext cx="11610975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3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2025-10-24T04:25:31Z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