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3675" y="2924944"/>
            <a:ext cx="672465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84784"/>
            <a:ext cx="11725275" cy="3514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4077072"/>
            <a:ext cx="86409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001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12776"/>
            <a:ext cx="1104900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17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232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614167"/>
            <a:ext cx="5829300" cy="3171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64352" y="2636912"/>
            <a:ext cx="2247900" cy="34671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1424" y="3717032"/>
            <a:ext cx="6552728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9416" y="5013176"/>
            <a:ext cx="612068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9416" y="6061688"/>
            <a:ext cx="612068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896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628800"/>
            <a:ext cx="10372725" cy="146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73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43037"/>
            <a:ext cx="11572875" cy="3971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3850000"/>
            <a:ext cx="2736304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812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68760"/>
            <a:ext cx="10826427" cy="5510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083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84784"/>
            <a:ext cx="10953750" cy="2257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1556792"/>
            <a:ext cx="86409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52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0768"/>
            <a:ext cx="11706225" cy="4743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08168" y="3163076"/>
            <a:ext cx="1008112" cy="1274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847528" y="4747253"/>
            <a:ext cx="1008112" cy="1274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0694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5067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84432" y="4941168"/>
            <a:ext cx="936104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9281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3400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8338" y="1916832"/>
            <a:ext cx="3240360" cy="2184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5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8815536" cy="553145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19536" y="4010105"/>
            <a:ext cx="136815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71464" y="5685632"/>
            <a:ext cx="2448272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5229225" cy="4114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7151" y="2348880"/>
            <a:ext cx="5225465" cy="1872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54968" y="4437112"/>
            <a:ext cx="5873080" cy="1162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987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268760"/>
            <a:ext cx="10829925" cy="446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55840" y="4129248"/>
            <a:ext cx="4040806" cy="272875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60096" y="1412776"/>
            <a:ext cx="446449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00672" y="2314984"/>
            <a:ext cx="605942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48128" y="2266216"/>
            <a:ext cx="417646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1568" y="3412264"/>
            <a:ext cx="201403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583168" y="3168424"/>
            <a:ext cx="8927794" cy="980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71288" y="4509543"/>
            <a:ext cx="2920456" cy="1226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105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56792"/>
            <a:ext cx="1166812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505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412776"/>
            <a:ext cx="10810875" cy="5191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67560" y="4905736"/>
            <a:ext cx="86409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9672" y="5868904"/>
            <a:ext cx="86409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04112" y="5868904"/>
            <a:ext cx="86409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5890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38187" y="1340768"/>
            <a:ext cx="10715625" cy="5320829"/>
            <a:chOff x="738187" y="1268760"/>
            <a:chExt cx="10715625" cy="53208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8187" y="1268760"/>
              <a:ext cx="10715625" cy="3476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19262" y="4951289"/>
              <a:ext cx="9734550" cy="16383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708592" y="2301256"/>
            <a:ext cx="86409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660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305644"/>
            <a:ext cx="10658475" cy="5219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46138" y="3627462"/>
            <a:ext cx="7006046" cy="665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46138" y="4383366"/>
            <a:ext cx="7006046" cy="665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46138" y="5285574"/>
            <a:ext cx="8374198" cy="1239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089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7353300" cy="4105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1720" y="2636912"/>
            <a:ext cx="8744640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1720" y="4066229"/>
            <a:ext cx="8744640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2826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225" y="1196752"/>
            <a:ext cx="1163955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02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12776"/>
            <a:ext cx="11001375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8816" y="2420888"/>
            <a:ext cx="3905250" cy="35718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151784" y="2435344"/>
            <a:ext cx="1080120" cy="1425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1842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26816"/>
            <a:ext cx="11572875" cy="3419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4293096"/>
            <a:ext cx="2136979" cy="24662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24192" y="3116584"/>
            <a:ext cx="1728192" cy="1512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7934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2996952"/>
            <a:ext cx="5114925" cy="37719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23592" y="2349611"/>
            <a:ext cx="172819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65352" y="3288395"/>
            <a:ext cx="3462496" cy="1412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435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1666" y="1311452"/>
            <a:ext cx="10600878" cy="555941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71464" y="5541616"/>
            <a:ext cx="136815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7701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4221088"/>
            <a:ext cx="3672408" cy="24915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760296" y="3248408"/>
            <a:ext cx="136815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31880" y="4233280"/>
            <a:ext cx="136815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331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9"/>
            <a:ext cx="10111680" cy="536351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92344" y="4725144"/>
            <a:ext cx="86409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473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09687"/>
            <a:ext cx="11734800" cy="4238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3429000"/>
            <a:ext cx="86409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497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3476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47880" y="3933056"/>
            <a:ext cx="100811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69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3095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75" y="4437768"/>
            <a:ext cx="10982325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09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340768"/>
            <a:ext cx="10953750" cy="2590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768408" y="2492896"/>
            <a:ext cx="864096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93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2025-10-24T02:52:04Z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