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5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005137"/>
            <a:ext cx="82391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336" y="1484784"/>
            <a:ext cx="11582400" cy="1944216"/>
            <a:chOff x="119336" y="1484784"/>
            <a:chExt cx="11582400" cy="19442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63491"/>
            <a:stretch/>
          </p:blipFill>
          <p:spPr>
            <a:xfrm>
              <a:off x="119336" y="1484784"/>
              <a:ext cx="11582400" cy="178045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81370" t="76608" b="20439"/>
            <a:stretch/>
          </p:blipFill>
          <p:spPr>
            <a:xfrm>
              <a:off x="684112" y="3284984"/>
              <a:ext cx="2157736" cy="14401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344" y="3573016"/>
            <a:ext cx="3667125" cy="30099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522120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4112" y="2449864"/>
            <a:ext cx="2141704" cy="77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2" y="1268760"/>
            <a:ext cx="11039475" cy="557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4293096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17" y="1340768"/>
            <a:ext cx="1100137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424920"/>
            <a:ext cx="2880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700808"/>
            <a:ext cx="102584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356992"/>
            <a:ext cx="29527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9268"/>
          <a:stretch/>
        </p:blipFill>
        <p:spPr>
          <a:xfrm>
            <a:off x="566737" y="1412776"/>
            <a:ext cx="11058525" cy="18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1185" t="38698" r="11181"/>
          <a:stretch/>
        </p:blipFill>
        <p:spPr>
          <a:xfrm>
            <a:off x="4727848" y="3212976"/>
            <a:ext cx="3024336" cy="319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732"/>
          <a:stretch/>
        </p:blipFill>
        <p:spPr>
          <a:xfrm>
            <a:off x="566737" y="1124744"/>
            <a:ext cx="10034149" cy="2376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2025091"/>
            <a:ext cx="1053089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3645024"/>
            <a:ext cx="9705727" cy="30940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2841955"/>
            <a:ext cx="1053089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3561540"/>
            <a:ext cx="10530895" cy="72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4329636"/>
            <a:ext cx="10530895" cy="72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5207460"/>
            <a:ext cx="10530895" cy="72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5963364"/>
            <a:ext cx="10530895" cy="72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60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2780928"/>
            <a:ext cx="1053089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622176"/>
            <a:ext cx="11305256" cy="167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5661248"/>
            <a:ext cx="10530895" cy="53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97682"/>
            <a:ext cx="101917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338" y="1275202"/>
            <a:ext cx="3933825" cy="2638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221088"/>
            <a:ext cx="11049000" cy="15144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656" y="4258245"/>
            <a:ext cx="11086844" cy="147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1082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9346" y="2276872"/>
            <a:ext cx="1053089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9346" y="3217764"/>
            <a:ext cx="10530895" cy="114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9346" y="4560364"/>
            <a:ext cx="10530895" cy="114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61095"/>
            <a:ext cx="87725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348880"/>
            <a:ext cx="1065718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212976"/>
            <a:ext cx="10657183" cy="66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054224"/>
            <a:ext cx="10657183" cy="66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810128"/>
            <a:ext cx="10657183" cy="66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661248"/>
            <a:ext cx="10657183" cy="66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0125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1065718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081544"/>
            <a:ext cx="1065718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886216"/>
            <a:ext cx="10657183" cy="915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885960"/>
            <a:ext cx="10657183" cy="631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678440"/>
            <a:ext cx="10657183" cy="631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68050" cy="2276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134147"/>
            <a:ext cx="1065718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183760"/>
            <a:ext cx="110490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896" y="3848056"/>
            <a:ext cx="2402671" cy="2953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244152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0678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85912"/>
            <a:ext cx="116300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96144"/>
            <a:ext cx="110585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068960"/>
            <a:ext cx="3357287" cy="3573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1352960"/>
            <a:ext cx="1296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154"/>
          <a:stretch/>
        </p:blipFill>
        <p:spPr>
          <a:xfrm>
            <a:off x="633412" y="1196752"/>
            <a:ext cx="10925175" cy="1599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924944"/>
            <a:ext cx="3667125" cy="34766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51384" y="2924944"/>
            <a:ext cx="3298053" cy="3744416"/>
            <a:chOff x="551384" y="2924944"/>
            <a:chExt cx="3528393" cy="40059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65077" r="68455"/>
            <a:stretch/>
          </p:blipFill>
          <p:spPr>
            <a:xfrm>
              <a:off x="633413" y="2924944"/>
              <a:ext cx="3446364" cy="116758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48682" t="65077" r="24295"/>
            <a:stretch/>
          </p:blipFill>
          <p:spPr>
            <a:xfrm>
              <a:off x="551384" y="3789040"/>
              <a:ext cx="2952328" cy="11675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r="60273"/>
            <a:stretch/>
          </p:blipFill>
          <p:spPr>
            <a:xfrm>
              <a:off x="643708" y="5002112"/>
              <a:ext cx="3292052" cy="1019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/>
            <a:srcRect l="64926"/>
            <a:stretch/>
          </p:blipFill>
          <p:spPr>
            <a:xfrm>
              <a:off x="571326" y="5911699"/>
              <a:ext cx="2906466" cy="10191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76872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42415"/>
          <a:stretch/>
        </p:blipFill>
        <p:spPr>
          <a:xfrm>
            <a:off x="304800" y="1484784"/>
            <a:ext cx="115824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2025-10-24T03:18:18Z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