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7" r:id="rId15"/>
    <p:sldId id="336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6" r:id="rId24"/>
    <p:sldId id="347" r:id="rId25"/>
    <p:sldId id="348" r:id="rId26"/>
    <p:sldId id="349" r:id="rId27"/>
    <p:sldId id="351" r:id="rId28"/>
    <p:sldId id="352" r:id="rId29"/>
    <p:sldId id="353" r:id="rId30"/>
    <p:sldId id="354" r:id="rId31"/>
    <p:sldId id="355" r:id="rId32"/>
    <p:sldId id="356" r:id="rId33"/>
    <p:sldId id="357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31792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2037" y="2986087"/>
            <a:ext cx="10067925" cy="88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8600" y="1340768"/>
            <a:ext cx="4114800" cy="3590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5143847"/>
            <a:ext cx="9658350" cy="73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0012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40768"/>
            <a:ext cx="11630025" cy="2714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2887" y="3230835"/>
            <a:ext cx="4086225" cy="34385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17648" y="3279603"/>
            <a:ext cx="1465983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59173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556792"/>
            <a:ext cx="11439525" cy="17430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108144" y="2507298"/>
            <a:ext cx="1080120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98963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84784"/>
            <a:ext cx="11677650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73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484784"/>
            <a:ext cx="11191875" cy="36861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15480" y="2492896"/>
            <a:ext cx="5976664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15736" y="3419488"/>
            <a:ext cx="5976664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15736" y="4358272"/>
            <a:ext cx="5976664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98083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9029700" cy="44386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99120" y="2348880"/>
            <a:ext cx="7469088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99120" y="3324240"/>
            <a:ext cx="7469088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99120" y="4287408"/>
            <a:ext cx="7469088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99120" y="5274960"/>
            <a:ext cx="7469088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98122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12776"/>
            <a:ext cx="11639550" cy="49815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75304" y="3659426"/>
            <a:ext cx="849288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2524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12776"/>
            <a:ext cx="11696700" cy="2381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221088"/>
            <a:ext cx="10858500" cy="17240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16480" y="5277163"/>
            <a:ext cx="849288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00694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5762" y="1124744"/>
            <a:ext cx="3800475" cy="3724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5157192"/>
            <a:ext cx="9686925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9281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84784"/>
            <a:ext cx="11620500" cy="36004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4466052"/>
            <a:ext cx="849288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6458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12776"/>
            <a:ext cx="11563350" cy="36576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744072" y="3302536"/>
            <a:ext cx="1152128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208136" y="4290088"/>
            <a:ext cx="1527824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86225" y="1196752"/>
            <a:ext cx="4019550" cy="3705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4901977"/>
            <a:ext cx="9677400" cy="150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874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40768"/>
            <a:ext cx="11687175" cy="2762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6225" y="3212976"/>
            <a:ext cx="4019550" cy="37909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559496" y="3356992"/>
            <a:ext cx="849288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11057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40768"/>
            <a:ext cx="11610975" cy="37052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095998" y="3227378"/>
            <a:ext cx="1944217" cy="15697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84976" y="3429000"/>
            <a:ext cx="2927648" cy="2787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505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556792"/>
            <a:ext cx="11572875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6602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0858500" cy="5162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104" y="1196752"/>
            <a:ext cx="4600575" cy="44481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863752" y="1355170"/>
            <a:ext cx="3024336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35336" y="2367106"/>
            <a:ext cx="6064720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35336" y="3366850"/>
            <a:ext cx="6064720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35336" y="4269058"/>
            <a:ext cx="6064720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35336" y="5146882"/>
            <a:ext cx="6640784" cy="15004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70893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9953625" cy="15049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814664" y="1571194"/>
            <a:ext cx="5169768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49928" y="2363282"/>
            <a:ext cx="10398600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42826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40768"/>
            <a:ext cx="11639550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0022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725150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7934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801350" cy="3486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06324" y="1423091"/>
            <a:ext cx="5657850" cy="31051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2500093"/>
            <a:ext cx="4824536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3382674"/>
            <a:ext cx="5154940" cy="16305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77701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1556792"/>
            <a:ext cx="7467600" cy="4295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84232" y="3068961"/>
            <a:ext cx="3738017" cy="201180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2492896"/>
            <a:ext cx="7200800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33408" y="3394720"/>
            <a:ext cx="7362792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33408" y="4330824"/>
            <a:ext cx="7485576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33408" y="5218897"/>
            <a:ext cx="7485576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56308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12776"/>
            <a:ext cx="11715750" cy="46291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223792" y="2347736"/>
            <a:ext cx="3960440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719736" y="3359202"/>
            <a:ext cx="2016224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656408" y="4344074"/>
            <a:ext cx="1527824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24354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31948"/>
            <a:ext cx="8039100" cy="4295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8168" y="4149080"/>
            <a:ext cx="4300196" cy="231436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5400" y="2348880"/>
            <a:ext cx="4320480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015880" y="2348880"/>
            <a:ext cx="3718620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75656" y="3312048"/>
            <a:ext cx="8558844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66376" y="4246499"/>
            <a:ext cx="2909344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667356" y="4246499"/>
            <a:ext cx="3796796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5400" y="5092148"/>
            <a:ext cx="3384376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41346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8639175" cy="44577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791744" y="1484784"/>
            <a:ext cx="3528392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73416" y="2348880"/>
            <a:ext cx="8762944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73416" y="3299856"/>
            <a:ext cx="8762944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73416" y="4323984"/>
            <a:ext cx="8762944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73416" y="5287152"/>
            <a:ext cx="4370456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965904" y="5287152"/>
            <a:ext cx="4370456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28732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8210550" cy="43529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2492896"/>
            <a:ext cx="7128792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3456064"/>
            <a:ext cx="7128792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4272928"/>
            <a:ext cx="7128792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5236096"/>
            <a:ext cx="2537440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016816" y="5236096"/>
            <a:ext cx="2863160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79065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576387"/>
            <a:ext cx="11220450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3900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84784"/>
            <a:ext cx="11630025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3319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556792"/>
            <a:ext cx="11087100" cy="31242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344472" y="1607770"/>
            <a:ext cx="792088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84733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6200" y="3284984"/>
            <a:ext cx="3657600" cy="316230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280987" y="1412776"/>
            <a:ext cx="11630025" cy="3624778"/>
            <a:chOff x="280987" y="1412776"/>
            <a:chExt cx="11630025" cy="362477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0987" y="1412776"/>
              <a:ext cx="11630025" cy="1743075"/>
            </a:xfrm>
            <a:prstGeom prst="rect">
              <a:avLst/>
            </a:prstGeom>
          </p:spPr>
        </p:pic>
        <p:grpSp>
          <p:nvGrpSpPr>
            <p:cNvPr id="6" name="组合 5"/>
            <p:cNvGrpSpPr/>
            <p:nvPr/>
          </p:nvGrpSpPr>
          <p:grpSpPr>
            <a:xfrm>
              <a:off x="911424" y="3429000"/>
              <a:ext cx="4286250" cy="1608554"/>
              <a:chOff x="911424" y="3429000"/>
              <a:chExt cx="4286250" cy="1608554"/>
            </a:xfrm>
          </p:grpSpPr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911424" y="3429000"/>
                <a:ext cx="4286250" cy="685800"/>
              </a:xfrm>
              <a:prstGeom prst="rect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920949" y="4342229"/>
                <a:ext cx="4276725" cy="695325"/>
              </a:xfrm>
              <a:prstGeom prst="rect">
                <a:avLst/>
              </a:prstGeom>
            </p:spPr>
          </p:pic>
        </p:grpSp>
      </p:grp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2435290"/>
            <a:ext cx="849288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84970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268760"/>
            <a:ext cx="11715750" cy="2752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60075" y="4005064"/>
            <a:ext cx="3071850" cy="281325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363728" y="3249552"/>
            <a:ext cx="1152128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98691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8125" y="1196752"/>
            <a:ext cx="11715750" cy="2524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57043" y="3626941"/>
            <a:ext cx="3277914" cy="311442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330221" y="2301256"/>
            <a:ext cx="1043726" cy="1224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92098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23837" y="1340768"/>
            <a:ext cx="11744325" cy="4017218"/>
            <a:chOff x="223837" y="1340768"/>
            <a:chExt cx="11744325" cy="401721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3837" y="1340768"/>
              <a:ext cx="11744325" cy="29622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4653136"/>
              <a:ext cx="10953750" cy="70485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03296" y="4653136"/>
            <a:ext cx="849288" cy="63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0931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1</Words>
  <Application>Microsoft Office PowerPoint</Application>
  <PresentationFormat>宽屏</PresentationFormat>
  <Paragraphs>1</Paragraphs>
  <Slides>33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2025-10-24T05:58:20Z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