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6" r:id="rId23"/>
    <p:sldId id="344" r:id="rId24"/>
    <p:sldId id="345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92897"/>
            <a:ext cx="11593288" cy="848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818" y="3933055"/>
            <a:ext cx="9482445" cy="850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212976"/>
            <a:ext cx="3857625" cy="3371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1846" y="2148036"/>
            <a:ext cx="4438650" cy="43053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1048" y="3212976"/>
            <a:ext cx="4648848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1048" y="5006677"/>
            <a:ext cx="4648848" cy="168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7010400" cy="5284787"/>
            <a:chOff x="479376" y="1412776"/>
            <a:chExt cx="7010400" cy="52847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7010400" cy="4276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6021288"/>
              <a:ext cx="4467225" cy="6762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63105"/>
            <a:ext cx="799288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079969"/>
            <a:ext cx="7992888" cy="65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067521"/>
            <a:ext cx="280831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8" y="5067521"/>
            <a:ext cx="280831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5720" y="5969729"/>
            <a:ext cx="235992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34328" y="5969729"/>
            <a:ext cx="235992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60007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50" y="2136284"/>
            <a:ext cx="41529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6262" y="2348880"/>
            <a:ext cx="1034427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6262" y="3435126"/>
            <a:ext cx="11136362" cy="2802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4784"/>
            <a:ext cx="10925175" cy="4276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3412" y="4653136"/>
            <a:ext cx="4310460" cy="110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896475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348880"/>
            <a:ext cx="10441160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933056"/>
            <a:ext cx="10441160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433512"/>
            <a:ext cx="11677650" cy="5023644"/>
            <a:chOff x="257175" y="1433512"/>
            <a:chExt cx="11677650" cy="5023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433512"/>
              <a:ext cx="11677650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733256"/>
              <a:ext cx="6381750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775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12776"/>
            <a:ext cx="102965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0485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5057" y="1433289"/>
            <a:ext cx="4219575" cy="4371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5" y="4509120"/>
            <a:ext cx="3845321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229199"/>
            <a:ext cx="7200800" cy="1378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10900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6760" y="3861048"/>
            <a:ext cx="11163856" cy="201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9941"/>
          <a:stretch/>
        </p:blipFill>
        <p:spPr>
          <a:xfrm>
            <a:off x="595312" y="1340768"/>
            <a:ext cx="11001375" cy="1440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929153"/>
            <a:ext cx="3067794" cy="38842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312" y="2029968"/>
            <a:ext cx="11117312" cy="89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4568"/>
          <a:stretch/>
        </p:blipFill>
        <p:spPr>
          <a:xfrm>
            <a:off x="595312" y="1556792"/>
            <a:ext cx="11001375" cy="313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2505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4598" y="2204864"/>
            <a:ext cx="775365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4598" y="3140968"/>
            <a:ext cx="7753650" cy="664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04925"/>
            <a:ext cx="11029950" cy="5553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4880" y="2996952"/>
            <a:ext cx="10407663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4880" y="3789040"/>
            <a:ext cx="10407663" cy="69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4880" y="4508368"/>
            <a:ext cx="10407663" cy="69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4880" y="5447152"/>
            <a:ext cx="10407663" cy="69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4880" y="6166480"/>
            <a:ext cx="10407663" cy="69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7687" y="1412776"/>
            <a:ext cx="11096625" cy="4464546"/>
            <a:chOff x="547687" y="1412776"/>
            <a:chExt cx="11096625" cy="44645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687" y="1412776"/>
              <a:ext cx="11096625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3901" y="2276872"/>
              <a:ext cx="10353675" cy="3600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556792"/>
            <a:ext cx="97917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024" y="3025551"/>
            <a:ext cx="11275615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024" y="3795934"/>
            <a:ext cx="11275615" cy="157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874" y="2951831"/>
            <a:ext cx="10540677" cy="126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874" y="4326112"/>
            <a:ext cx="10540677" cy="126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353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886" y="4449637"/>
            <a:ext cx="5904161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09700"/>
            <a:ext cx="10713839" cy="527848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4653136"/>
            <a:ext cx="813690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737" y="6112116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5887"/>
            <a:ext cx="9753600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060848"/>
            <a:ext cx="900100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873896"/>
            <a:ext cx="900100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702952"/>
            <a:ext cx="900100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629544"/>
            <a:ext cx="900100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73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39475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5616" y="2060848"/>
            <a:ext cx="112370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5616" y="2924944"/>
            <a:ext cx="112370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0609" y="3863728"/>
            <a:ext cx="112370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0609" y="4680592"/>
            <a:ext cx="11237008" cy="1903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906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45807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104900"/>
            <a:ext cx="3638550" cy="4648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34530"/>
            <a:ext cx="7632848" cy="1562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185853"/>
            <a:ext cx="554461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287000" cy="3714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2276872"/>
            <a:ext cx="381642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0584" y="3284984"/>
            <a:ext cx="7615656" cy="64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0584" y="4296920"/>
            <a:ext cx="7615656" cy="64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338824"/>
            <a:ext cx="104203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40" y="2159843"/>
            <a:ext cx="34480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340768"/>
            <a:ext cx="10906125" cy="5267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509120"/>
            <a:ext cx="11161240" cy="2098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2025-10-24T04:41:17Z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