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2420888"/>
            <a:ext cx="906780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1737" y="3573016"/>
            <a:ext cx="72485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40768"/>
            <a:ext cx="9937104" cy="532314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1" y="2204864"/>
            <a:ext cx="10441159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1" y="3789824"/>
            <a:ext cx="10441159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1" y="5362592"/>
            <a:ext cx="10441159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334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5" y="6021287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2462" y="404664"/>
            <a:ext cx="3267075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861048"/>
            <a:ext cx="84296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2647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717031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12" y="1556792"/>
            <a:ext cx="338137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187" y="5042917"/>
            <a:ext cx="995362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391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28048" y="6068911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34675" cy="5162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9" y="3212976"/>
            <a:ext cx="61926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9" y="4077072"/>
            <a:ext cx="3096343" cy="1584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14009" y="4077072"/>
            <a:ext cx="3096343" cy="1584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7" y="5839955"/>
            <a:ext cx="914501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052736"/>
            <a:ext cx="7344816" cy="557782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3256" y="2492896"/>
            <a:ext cx="5364712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024096"/>
            <a:ext cx="712879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816576"/>
            <a:ext cx="712879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5609056"/>
            <a:ext cx="7128792" cy="1040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1312118"/>
            <a:ext cx="11591925" cy="5429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51584" y="4125839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16064" y="4125839"/>
            <a:ext cx="154828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07232" y="5076815"/>
            <a:ext cx="154828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2656" y="6039983"/>
            <a:ext cx="146075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0581828" cy="5299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156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12776"/>
            <a:ext cx="107346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" y="2420888"/>
            <a:ext cx="10706100" cy="33909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4043" y="3284984"/>
            <a:ext cx="6318061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4043" y="4293096"/>
            <a:ext cx="6318061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239375" cy="3800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880964"/>
            <a:ext cx="1080120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789040"/>
            <a:ext cx="10801200" cy="795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590550"/>
            <a:ext cx="10801200" cy="795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8258175" cy="4295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1157" y="2348880"/>
            <a:ext cx="8599179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1157" y="3275806"/>
            <a:ext cx="8599179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1157" y="4202732"/>
            <a:ext cx="8599179" cy="676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1157" y="5032278"/>
            <a:ext cx="8599179" cy="676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734675" cy="4457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780928"/>
            <a:ext cx="9217024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0431" y="4361704"/>
            <a:ext cx="10872153" cy="1508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0768"/>
            <a:ext cx="11782425" cy="4943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589240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624012"/>
            <a:ext cx="105727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4229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065811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44824"/>
            <a:ext cx="117633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9856" y="2445272"/>
            <a:ext cx="151216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74576" y="2445272"/>
            <a:ext cx="151216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70288" y="3408440"/>
            <a:ext cx="142185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29936" y="4371608"/>
            <a:ext cx="142185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0966251" cy="542892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4293096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3562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5" y="2492895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687" y="1196752"/>
            <a:ext cx="110966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164096"/>
            <a:ext cx="6477000" cy="433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84" y="2132856"/>
            <a:ext cx="3843336" cy="39659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23592" y="3212976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23592" y="5773296"/>
            <a:ext cx="115212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7886700" cy="3086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07568" y="2420888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86832" y="3688856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048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564904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426874" cy="550737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2240295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2025-10-24T03:43:54Z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