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5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909887"/>
            <a:ext cx="82105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8112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2637" y="1844824"/>
            <a:ext cx="80867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8602"/>
            <a:ext cx="76581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4017293"/>
            <a:ext cx="44005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12457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76872"/>
            <a:ext cx="8712968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221088"/>
            <a:ext cx="871296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810636"/>
            <a:ext cx="45365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86825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728" y="2132856"/>
            <a:ext cx="742146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728" y="3808499"/>
            <a:ext cx="6845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728" y="4771667"/>
            <a:ext cx="92936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07707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9424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345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7321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12976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25150" cy="474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476" y="3212976"/>
            <a:ext cx="60769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457"/>
          <a:stretch/>
        </p:blipFill>
        <p:spPr>
          <a:xfrm>
            <a:off x="479376" y="1412777"/>
            <a:ext cx="10715625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7951"/>
          <a:stretch/>
        </p:blipFill>
        <p:spPr>
          <a:xfrm>
            <a:off x="479376" y="3212976"/>
            <a:ext cx="10725150" cy="29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44"/>
          <a:stretch/>
        </p:blipFill>
        <p:spPr>
          <a:xfrm>
            <a:off x="479376" y="1077120"/>
            <a:ext cx="10715625" cy="26353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3736470"/>
            <a:ext cx="10734675" cy="29908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070783"/>
            <a:ext cx="11161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009567"/>
            <a:ext cx="11161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814239"/>
            <a:ext cx="11161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594526"/>
            <a:ext cx="5112568" cy="11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6103" y="4594526"/>
            <a:ext cx="5718897" cy="11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6079248"/>
            <a:ext cx="75608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32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66888" y="5074136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40092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1628800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543200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506368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25150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412776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12776"/>
            <a:ext cx="97345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91800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2780928"/>
            <a:ext cx="698477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6798" y="4437112"/>
            <a:ext cx="3905466" cy="580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4657725" cy="2171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080" y="2780928"/>
            <a:ext cx="5213896" cy="80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326544"/>
            <a:ext cx="43204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326032"/>
            <a:ext cx="43204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1037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92896"/>
            <a:ext cx="51845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407040"/>
            <a:ext cx="51845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731421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774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3356992"/>
            <a:ext cx="104965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450532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20888"/>
            <a:ext cx="7272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359672"/>
            <a:ext cx="7272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335032"/>
            <a:ext cx="7272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2025-10-24T03:09:38Z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