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990850"/>
            <a:ext cx="90582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56992"/>
            <a:ext cx="77533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924944"/>
            <a:ext cx="3190875" cy="340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0446" y="3099644"/>
            <a:ext cx="3133725" cy="3238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779" y="3356992"/>
            <a:ext cx="811766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34816"/>
            <a:ext cx="8117667" cy="731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620000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9217024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139506"/>
            <a:ext cx="49685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124950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635596"/>
            <a:ext cx="1087320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3573016"/>
            <a:ext cx="11017224" cy="79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3276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400506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398884"/>
            <a:ext cx="50006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13176"/>
            <a:ext cx="78390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5535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636912"/>
            <a:ext cx="4295775" cy="3295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1700807"/>
            <a:ext cx="237626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6792"/>
            <a:ext cx="110966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4486250"/>
            <a:ext cx="56007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333500"/>
            <a:ext cx="11479262" cy="5408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9761" y="1052736"/>
            <a:ext cx="46291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4784"/>
            <a:ext cx="6400800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711" y="1056928"/>
            <a:ext cx="4667250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964" y="5229200"/>
            <a:ext cx="6391275" cy="6572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244" y="3328416"/>
            <a:ext cx="4742660" cy="74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244" y="4303776"/>
            <a:ext cx="4742660" cy="74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244" y="5205984"/>
            <a:ext cx="7622980" cy="74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7059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348880"/>
            <a:ext cx="94330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48624"/>
            <a:ext cx="94330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21088"/>
            <a:ext cx="9433048" cy="72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074528"/>
            <a:ext cx="6840760" cy="72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5129841"/>
            <a:ext cx="31683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34575" cy="2619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1032" y="3212976"/>
            <a:ext cx="949139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2575"/>
            <a:ext cx="11049000" cy="3752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204864"/>
            <a:ext cx="48006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28812"/>
            <a:ext cx="110775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9725"/>
            <a:ext cx="11039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71612"/>
            <a:ext cx="1095375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20888"/>
            <a:ext cx="1123324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5" y="3713240"/>
            <a:ext cx="3460651" cy="80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2160" y="3713240"/>
            <a:ext cx="5768256" cy="80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5" y="4647447"/>
            <a:ext cx="6917035" cy="80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0267503" cy="54618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5" y="314096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7" y="1420692"/>
            <a:ext cx="9793088" cy="5320676"/>
            <a:chOff x="479376" y="1457325"/>
            <a:chExt cx="10525125" cy="57183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57325"/>
              <a:ext cx="925830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661248"/>
              <a:ext cx="10525125" cy="15144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40224" t="17382" r="16762" b="3950"/>
          <a:stretch/>
        </p:blipFill>
        <p:spPr>
          <a:xfrm>
            <a:off x="8256240" y="2132856"/>
            <a:ext cx="3587107" cy="22283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0257" y="2079289"/>
            <a:ext cx="7209919" cy="701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0257" y="3164377"/>
            <a:ext cx="7569959" cy="98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1633" y="4296798"/>
            <a:ext cx="5193695" cy="79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1381" y="4296798"/>
            <a:ext cx="2776867" cy="79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1633" y="5248141"/>
            <a:ext cx="8412679" cy="64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1633" y="6028429"/>
            <a:ext cx="10212879" cy="64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71069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5" y="1484784"/>
            <a:ext cx="31432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2" y="5275734"/>
            <a:ext cx="97059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137"/>
            <a:ext cx="116776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852936"/>
            <a:ext cx="2867025" cy="35814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85205" y="3284984"/>
            <a:ext cx="4152900" cy="3261096"/>
            <a:chOff x="485205" y="3356992"/>
            <a:chExt cx="4152900" cy="326109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8789" y="3356992"/>
              <a:ext cx="4019550" cy="695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4228926"/>
              <a:ext cx="39338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2945" y="5030365"/>
              <a:ext cx="1981200" cy="7524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5205" y="5941813"/>
              <a:ext cx="4152900" cy="6762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42088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484784"/>
            <a:ext cx="10322371" cy="5080170"/>
            <a:chOff x="238125" y="1484784"/>
            <a:chExt cx="11715750" cy="57659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484784"/>
              <a:ext cx="1171575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" y="3040658"/>
              <a:ext cx="11287125" cy="4210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841840"/>
            <a:ext cx="280831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2025-10-24T03:23:29Z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