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90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119437"/>
            <a:ext cx="57340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5049752"/>
            <a:ext cx="79208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14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712" y="3284984"/>
            <a:ext cx="3076575" cy="2886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2326371"/>
            <a:ext cx="93610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33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905"/>
          <a:stretch/>
        </p:blipFill>
        <p:spPr>
          <a:xfrm>
            <a:off x="407368" y="1628800"/>
            <a:ext cx="1091565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9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908720"/>
            <a:ext cx="10915650" cy="5632132"/>
            <a:chOff x="407368" y="908720"/>
            <a:chExt cx="10915650" cy="56321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0874"/>
            <a:stretch/>
          </p:blipFill>
          <p:spPr>
            <a:xfrm>
              <a:off x="407368" y="908720"/>
              <a:ext cx="10915650" cy="15091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8950" y="2454627"/>
              <a:ext cx="6134100" cy="40862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078087"/>
            <a:ext cx="792088" cy="119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52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516938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604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712968" cy="5489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340768"/>
            <a:ext cx="3215697" cy="27858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2086352"/>
            <a:ext cx="45453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2903944"/>
            <a:ext cx="4545328" cy="122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4126603"/>
            <a:ext cx="45453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4858123"/>
            <a:ext cx="2961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8520" y="4858123"/>
            <a:ext cx="31595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5579308"/>
            <a:ext cx="6273520" cy="117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28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347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0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106025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1473323"/>
            <a:ext cx="309634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37419"/>
            <a:ext cx="338437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2337419"/>
            <a:ext cx="32403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76203"/>
            <a:ext cx="60486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90603"/>
            <a:ext cx="60486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776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5191125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40309"/>
            <a:ext cx="6480720" cy="772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63138"/>
            <a:ext cx="6480720" cy="1321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63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077072"/>
            <a:ext cx="2875738" cy="259350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83432" y="4236395"/>
            <a:ext cx="4524375" cy="1830115"/>
            <a:chOff x="983432" y="4236395"/>
            <a:chExt cx="4524375" cy="18301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236395"/>
              <a:ext cx="358140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5314035"/>
              <a:ext cx="4524375" cy="7524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436510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5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340768"/>
            <a:ext cx="9991725" cy="4303737"/>
            <a:chOff x="623392" y="1340768"/>
            <a:chExt cx="9991725" cy="4303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1340768"/>
              <a:ext cx="9991725" cy="3248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360" y="4149080"/>
              <a:ext cx="6067425" cy="149542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667" y="1235993"/>
            <a:ext cx="3524250" cy="33528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084" y="2348880"/>
            <a:ext cx="635301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085" y="3177936"/>
            <a:ext cx="340068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2084" y="3177936"/>
            <a:ext cx="266370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085" y="4149080"/>
            <a:ext cx="60887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085" y="4953752"/>
            <a:ext cx="260859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953752"/>
            <a:ext cx="275261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87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13435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7624" y="2180480"/>
            <a:ext cx="88547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7624" y="2985152"/>
            <a:ext cx="2662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76104" y="2985152"/>
            <a:ext cx="58882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7624" y="3972704"/>
            <a:ext cx="88547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7624" y="4777376"/>
            <a:ext cx="8854760" cy="1243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384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440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8872" y="2420888"/>
            <a:ext cx="1035764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8872" y="3933056"/>
            <a:ext cx="1035764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762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829425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80928"/>
            <a:ext cx="5328592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21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71370"/>
            <a:ext cx="10441160" cy="536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584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19225"/>
            <a:ext cx="4095750" cy="4019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93096"/>
            <a:ext cx="6120680" cy="155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327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12482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08920"/>
            <a:ext cx="957706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97274"/>
            <a:ext cx="25922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9688" y="4197274"/>
            <a:ext cx="61766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136058"/>
            <a:ext cx="83529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74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2435"/>
            <a:ext cx="8886825" cy="5876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01680" y="1556792"/>
            <a:ext cx="547038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1556792"/>
            <a:ext cx="38164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650915"/>
            <a:ext cx="6408712" cy="77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474547"/>
            <a:ext cx="9577064" cy="139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5" y="5109726"/>
            <a:ext cx="888682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5" y="5992634"/>
            <a:ext cx="888682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0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88" y="3212976"/>
            <a:ext cx="3381375" cy="33813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45420" y="4139009"/>
            <a:ext cx="4105275" cy="1781324"/>
            <a:chOff x="1271464" y="4139009"/>
            <a:chExt cx="4105275" cy="17813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4139009"/>
              <a:ext cx="4086225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5301208"/>
              <a:ext cx="4105275" cy="6191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11917" y="335699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4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309" y="3140968"/>
            <a:ext cx="3381375" cy="3152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13731" y="3140968"/>
            <a:ext cx="4114800" cy="1990737"/>
            <a:chOff x="1113731" y="3140968"/>
            <a:chExt cx="4114800" cy="19907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3140968"/>
              <a:ext cx="4029075" cy="1209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3731" y="4493530"/>
              <a:ext cx="4114800" cy="6381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47462" y="326669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67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6144"/>
            <a:ext cx="109728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864" y="4248472"/>
            <a:ext cx="2678258" cy="242088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55440" y="5085184"/>
            <a:ext cx="4007749" cy="1538486"/>
            <a:chOff x="1055440" y="5135066"/>
            <a:chExt cx="4007749" cy="15384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135066"/>
              <a:ext cx="390525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1264" y="6016327"/>
              <a:ext cx="3971925" cy="6572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22108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955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89547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99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42" y="1399009"/>
            <a:ext cx="10915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3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2870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48143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847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3384821"/>
            <a:ext cx="864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86432" y="5262389"/>
            <a:ext cx="864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