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93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2952750"/>
            <a:ext cx="38766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6862"/>
            <a:ext cx="116586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81162"/>
            <a:ext cx="109537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1412776"/>
            <a:ext cx="2160240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412776"/>
            <a:ext cx="11077575" cy="5256584"/>
            <a:chOff x="557212" y="1412776"/>
            <a:chExt cx="1107757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412776"/>
              <a:ext cx="1102995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5231085"/>
              <a:ext cx="11077575" cy="14382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5231085"/>
            <a:ext cx="13681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3" y="364502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2466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2358230"/>
            <a:ext cx="1800200" cy="135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3512"/>
            <a:ext cx="1163955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84842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2985"/>
            <a:ext cx="107918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1844824"/>
            <a:ext cx="7239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2575"/>
            <a:ext cx="107346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2548"/>
          <a:stretch/>
        </p:blipFill>
        <p:spPr>
          <a:xfrm>
            <a:off x="8184232" y="2266591"/>
            <a:ext cx="2579192" cy="3067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662" y="3140967"/>
            <a:ext cx="5655370" cy="1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4499978"/>
            <a:ext cx="5655370" cy="83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401300" cy="481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3726"/>
          <a:stretch/>
        </p:blipFill>
        <p:spPr>
          <a:xfrm>
            <a:off x="9146071" y="2022401"/>
            <a:ext cx="2638561" cy="2088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456" y="2276872"/>
            <a:ext cx="670367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456" y="3203464"/>
            <a:ext cx="670367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456" y="3933056"/>
            <a:ext cx="8791904" cy="69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456" y="4774304"/>
            <a:ext cx="9583992" cy="69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456" y="5688704"/>
            <a:ext cx="9583992" cy="69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268760"/>
            <a:ext cx="11787635" cy="5457403"/>
            <a:chOff x="271462" y="1268760"/>
            <a:chExt cx="11787635" cy="54574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268760"/>
              <a:ext cx="1164907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221088"/>
              <a:ext cx="10715625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556792"/>
            <a:ext cx="4352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6829"/>
          <a:stretch/>
        </p:blipFill>
        <p:spPr>
          <a:xfrm>
            <a:off x="733425" y="4293096"/>
            <a:ext cx="1072515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805"/>
          <a:stretch/>
        </p:blipFill>
        <p:spPr>
          <a:xfrm>
            <a:off x="695400" y="1412776"/>
            <a:ext cx="10725150" cy="460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3933056"/>
            <a:ext cx="4400550" cy="25431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151286"/>
            <a:ext cx="90010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4895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0100" y="2204864"/>
            <a:ext cx="82482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0100" y="3068960"/>
            <a:ext cx="82482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0100" y="4093088"/>
            <a:ext cx="10984532" cy="2144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764704"/>
            <a:ext cx="38766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84154"/>
            <a:ext cx="85248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84" y="1484784"/>
            <a:ext cx="10858500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684" y="3194521"/>
            <a:ext cx="9759780" cy="73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684" y="4173708"/>
            <a:ext cx="9759780" cy="73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037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933056"/>
            <a:ext cx="107291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732959"/>
            <a:ext cx="107291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039225" cy="2466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564904"/>
            <a:ext cx="9865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47703"/>
            <a:ext cx="9865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4094634"/>
            <a:ext cx="3390900" cy="2409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335699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4485880"/>
            <a:ext cx="33843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21055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276872"/>
            <a:ext cx="9001000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922792"/>
            <a:ext cx="9001000" cy="1162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5391924"/>
            <a:ext cx="1512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725"/>
          <a:stretch/>
        </p:blipFill>
        <p:spPr>
          <a:xfrm>
            <a:off x="479376" y="1556792"/>
            <a:ext cx="9382125" cy="30963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556792"/>
            <a:ext cx="32403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564904"/>
            <a:ext cx="640871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51624" y="2924942"/>
            <a:ext cx="310987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44" y="4046606"/>
            <a:ext cx="44711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7208" y="4148304"/>
            <a:ext cx="25169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412776"/>
            <a:ext cx="9382125" cy="3960440"/>
            <a:chOff x="551384" y="1484784"/>
            <a:chExt cx="9382125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3349724"/>
              <a:ext cx="5505450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5172"/>
            <a:stretch/>
          </p:blipFill>
          <p:spPr>
            <a:xfrm>
              <a:off x="551384" y="1484784"/>
              <a:ext cx="9382125" cy="173169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32856"/>
            <a:ext cx="7920880" cy="101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358741"/>
            <a:ext cx="7920880" cy="101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575881"/>
            <a:ext cx="2808312" cy="79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64709" y="4575881"/>
            <a:ext cx="2808312" cy="79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2025-10-24T03:33:17Z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