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67050"/>
            <a:ext cx="11521280" cy="688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5" y="1350834"/>
            <a:ext cx="9721080" cy="53905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204864"/>
            <a:ext cx="10441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070496"/>
            <a:ext cx="10441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936128"/>
            <a:ext cx="10441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813952"/>
            <a:ext cx="10441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801504"/>
            <a:ext cx="10441160" cy="939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782" y="1044124"/>
            <a:ext cx="11138842" cy="569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46300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44225" cy="2486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581176"/>
            <a:ext cx="115113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968" y="2471192"/>
            <a:ext cx="3610824" cy="131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81460"/>
            <a:ext cx="115062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412776"/>
            <a:ext cx="11068050" cy="4646240"/>
            <a:chOff x="561975" y="1412776"/>
            <a:chExt cx="11068050" cy="4646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412776"/>
              <a:ext cx="1106805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373216"/>
              <a:ext cx="2333625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2580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362075"/>
            <a:ext cx="36099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76375"/>
            <a:ext cx="10201275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5" y="1461119"/>
            <a:ext cx="3816423" cy="268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653136"/>
            <a:ext cx="10585176" cy="728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1085"/>
            <a:ext cx="1163002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392" y="2276872"/>
            <a:ext cx="85439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392" y="3118120"/>
            <a:ext cx="10416152" cy="886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392" y="4191015"/>
            <a:ext cx="11280248" cy="1674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7343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462087"/>
            <a:ext cx="3276600" cy="3933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40966"/>
            <a:ext cx="7920880" cy="151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941164"/>
            <a:ext cx="7920880" cy="151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81025" y="1340768"/>
            <a:ext cx="11029950" cy="2263130"/>
            <a:chOff x="581025" y="1556792"/>
            <a:chExt cx="11029950" cy="22631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7" y="1556792"/>
              <a:ext cx="109061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025" y="2276872"/>
              <a:ext cx="11029950" cy="15430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2962275"/>
            <a:ext cx="32766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7368"/>
            <a:ext cx="11049000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388" y="3212976"/>
            <a:ext cx="1028814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388" y="4149080"/>
            <a:ext cx="1136826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388" y="5661248"/>
            <a:ext cx="11368260" cy="110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6792"/>
            <a:ext cx="10915650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492896"/>
            <a:ext cx="56166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0808" y="3407296"/>
            <a:ext cx="11245832" cy="1677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4776" y="5248288"/>
            <a:ext cx="56166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5627770"/>
            <a:ext cx="44644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6350"/>
            <a:ext cx="11426874" cy="54886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7687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357301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982325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55679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268760"/>
            <a:ext cx="11591925" cy="5488558"/>
            <a:chOff x="300037" y="1268760"/>
            <a:chExt cx="11591925" cy="54885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5105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6395368"/>
              <a:ext cx="11563350" cy="3619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7" y="3068959"/>
            <a:ext cx="3312367" cy="1512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3809" y="4690495"/>
            <a:ext cx="4844079" cy="1512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5445224"/>
            <a:ext cx="41044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9" y="2132856"/>
            <a:ext cx="3960439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44764" y="2132856"/>
            <a:ext cx="3960439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653136"/>
            <a:ext cx="54006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457451"/>
            <a:ext cx="7848872" cy="123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296400" cy="2076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48880"/>
            <a:ext cx="9793087" cy="106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0912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9918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2025-10-24T04:13:08Z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