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95625"/>
            <a:ext cx="57626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4784"/>
            <a:ext cx="108585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56992"/>
            <a:ext cx="8183835" cy="2925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45473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298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1586"/>
            <a:ext cx="10153128" cy="53497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149080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664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28750"/>
            <a:ext cx="109537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393305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063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4340720"/>
            <a:ext cx="14401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07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48975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3303488"/>
            <a:ext cx="367240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293096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525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284" y="1484784"/>
            <a:ext cx="10972800" cy="4608512"/>
            <a:chOff x="513284" y="1412776"/>
            <a:chExt cx="10972800" cy="4608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12776"/>
              <a:ext cx="109347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3284" y="2220813"/>
              <a:ext cx="10972800" cy="3800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292821"/>
            <a:ext cx="158417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60584" y="5253584"/>
            <a:ext cx="33798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1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1819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2408696"/>
            <a:ext cx="158417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513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147870" cy="53391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27896" y="5913435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590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3470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45473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0203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9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68760"/>
            <a:ext cx="10048875" cy="5467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085184"/>
            <a:ext cx="10369152" cy="165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01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23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980728"/>
            <a:ext cx="10229850" cy="5627315"/>
            <a:chOff x="695400" y="1412776"/>
            <a:chExt cx="10229850" cy="56273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412776"/>
              <a:ext cx="102298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8850" y="5373216"/>
              <a:ext cx="929640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754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134600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416" y="2337419"/>
            <a:ext cx="10451128" cy="172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80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40768"/>
            <a:ext cx="10225136" cy="538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5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106025" cy="3467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3952" y="2348880"/>
            <a:ext cx="53285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544" y="3214512"/>
            <a:ext cx="4834273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9161" y="3214512"/>
            <a:ext cx="442125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536" y="4365104"/>
            <a:ext cx="442125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453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06025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81635"/>
            <a:ext cx="97210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183843"/>
            <a:ext cx="97210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70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9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7" y="1412776"/>
            <a:ext cx="9721080" cy="53893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085184"/>
            <a:ext cx="9217023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987392"/>
            <a:ext cx="9217023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079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3822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22960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76872"/>
            <a:ext cx="92170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215656"/>
            <a:ext cx="92170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03208"/>
            <a:ext cx="92170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176256"/>
            <a:ext cx="9217024" cy="113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76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77550" cy="3695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45473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01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727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5412"/>
            <a:ext cx="110109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91775" cy="1847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1473323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959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2517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416063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22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96752"/>
            <a:ext cx="10972800" cy="38957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9456" y="5232847"/>
            <a:ext cx="8658225" cy="1458248"/>
            <a:chOff x="1199456" y="5517232"/>
            <a:chExt cx="8658225" cy="14582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517232"/>
              <a:ext cx="854392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6213480"/>
              <a:ext cx="8658225" cy="7620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4353643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72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