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28962"/>
            <a:ext cx="44577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346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8025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489547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21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58500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408648"/>
            <a:ext cx="40324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11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132856"/>
            <a:ext cx="100107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71964" y="4425651"/>
            <a:ext cx="16201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05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5373947"/>
            <a:ext cx="53285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014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347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6004" y="2337419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31860" y="3337163"/>
            <a:ext cx="35679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2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5850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341451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177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53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5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95362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96851"/>
            <a:ext cx="10513168" cy="2240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92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59" y="1268760"/>
            <a:ext cx="108680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72" y="4053500"/>
            <a:ext cx="103632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76672"/>
            <a:ext cx="60579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0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629775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193403"/>
            <a:ext cx="102251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083419"/>
            <a:ext cx="10225136" cy="1929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1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0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7917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53136"/>
            <a:ext cx="4667250" cy="571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645024"/>
            <a:ext cx="10369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656960"/>
            <a:ext cx="10369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9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9077"/>
            <a:ext cx="8915400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76872"/>
            <a:ext cx="8712968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77072"/>
            <a:ext cx="8712968" cy="179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800" y="5986240"/>
            <a:ext cx="9274616" cy="68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566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97267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887" y="3417539"/>
            <a:ext cx="1000817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82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107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592232" cy="5400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996952"/>
            <a:ext cx="460851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280" y="4502592"/>
            <a:ext cx="46196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280" y="5292213"/>
            <a:ext cx="5123680" cy="144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705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22960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88" y="2276872"/>
            <a:ext cx="94319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88" y="3215656"/>
            <a:ext cx="9431968" cy="86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88" y="4373896"/>
            <a:ext cx="9431968" cy="86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88" y="5224547"/>
            <a:ext cx="9431968" cy="86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3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34625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48143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690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93457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3950" y="2132856"/>
            <a:ext cx="10226585" cy="288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64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1557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42088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287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66850"/>
            <a:ext cx="11087100" cy="3924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43711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190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976908"/>
            <a:ext cx="4657725" cy="3790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95400" y="4793332"/>
            <a:ext cx="8191500" cy="1587996"/>
            <a:chOff x="695400" y="4725144"/>
            <a:chExt cx="8191500" cy="15879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725144"/>
              <a:ext cx="7448550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589240"/>
              <a:ext cx="81915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520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65523"/>
            <a:ext cx="109442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087291"/>
            <a:ext cx="2803575" cy="310847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27448" y="3309739"/>
            <a:ext cx="4698877" cy="3287613"/>
            <a:chOff x="1127448" y="3429000"/>
            <a:chExt cx="4698877" cy="32876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54584"/>
            <a:stretch/>
          </p:blipFill>
          <p:spPr>
            <a:xfrm>
              <a:off x="1199457" y="3429000"/>
              <a:ext cx="3456384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78569" b="-3560"/>
            <a:stretch/>
          </p:blipFill>
          <p:spPr>
            <a:xfrm>
              <a:off x="1127448" y="5157192"/>
              <a:ext cx="2106588" cy="720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68124" b="-3560"/>
            <a:stretch/>
          </p:blipFill>
          <p:spPr>
            <a:xfrm>
              <a:off x="1271464" y="4221088"/>
              <a:ext cx="2425899" cy="7200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/>
            <a:srcRect l="52930" t="10356"/>
            <a:stretch/>
          </p:blipFill>
          <p:spPr>
            <a:xfrm>
              <a:off x="1199457" y="6093296"/>
              <a:ext cx="4626868" cy="623317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06099" y="2401440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5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76387"/>
            <a:ext cx="1091565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65313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551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