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990850"/>
            <a:ext cx="73437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0952"/>
            <a:ext cx="11668125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157192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1933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49289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49992" y="2492896"/>
            <a:ext cx="5840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140968"/>
            <a:ext cx="3781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7373519" cy="5268788"/>
            <a:chOff x="407368" y="1412776"/>
            <a:chExt cx="7373519" cy="5268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5467350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112" y="5805264"/>
              <a:ext cx="7343775" cy="876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816" y="3429000"/>
            <a:ext cx="557017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616" y="5065026"/>
            <a:ext cx="6643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616" y="6028194"/>
            <a:ext cx="79396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3801232"/>
            <a:ext cx="3024336" cy="67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1268760"/>
            <a:ext cx="34290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21088"/>
            <a:ext cx="92202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3397"/>
            <a:ext cx="11658600" cy="3400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91669"/>
            <a:ext cx="4476750" cy="2733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9142" y="4005064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52578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780928"/>
            <a:ext cx="4495800" cy="2828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1760624"/>
            <a:ext cx="23762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03464" y="4329672"/>
            <a:ext cx="33123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787" y="3501008"/>
            <a:ext cx="4924425" cy="2343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433080"/>
            <a:ext cx="28803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951" y="3212976"/>
            <a:ext cx="500108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90662"/>
            <a:ext cx="528637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6176" y="3428998"/>
            <a:ext cx="6689944" cy="208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25792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501677"/>
            <a:ext cx="51125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501008"/>
            <a:ext cx="69127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24600" cy="3343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2492896"/>
            <a:ext cx="669674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912505"/>
            <a:ext cx="6480720" cy="77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5915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636912"/>
            <a:ext cx="1015312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789040"/>
            <a:ext cx="10297144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484784"/>
            <a:ext cx="11725275" cy="4581525"/>
            <a:chOff x="233362" y="1484784"/>
            <a:chExt cx="11725275" cy="4581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484784"/>
              <a:ext cx="11725275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885209"/>
              <a:ext cx="8162925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680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7" y="3276242"/>
            <a:ext cx="3019425" cy="2828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91942" y="2401642"/>
            <a:ext cx="1432049" cy="73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108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525" y="3356992"/>
            <a:ext cx="30289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3171"/>
            <a:ext cx="631507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492896"/>
            <a:ext cx="5400600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858144"/>
            <a:ext cx="5400600" cy="1235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3209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1844824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8296" y="1772816"/>
            <a:ext cx="95967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1628800"/>
            <a:ext cx="95967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18248" y="3274720"/>
            <a:ext cx="95967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47812"/>
            <a:ext cx="41719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705678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933056"/>
            <a:ext cx="705678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01992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420888"/>
            <a:ext cx="964907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997474"/>
            <a:ext cx="9145016" cy="90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964100"/>
            <a:ext cx="9145016" cy="82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4475"/>
            <a:ext cx="112204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2492896"/>
            <a:ext cx="38164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473688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4473688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0884718" cy="53705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5204816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1885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2636912"/>
            <a:ext cx="11521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296025" cy="3219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068960"/>
            <a:ext cx="5832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946784"/>
            <a:ext cx="5832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9610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7632" y="2699808"/>
            <a:ext cx="7108528" cy="130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7632" y="4005064"/>
            <a:ext cx="71085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2025-10-24T03:13:45Z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