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498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928937"/>
            <a:ext cx="62007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193"/>
          <a:stretch/>
        </p:blipFill>
        <p:spPr>
          <a:xfrm>
            <a:off x="490537" y="1283543"/>
            <a:ext cx="11210925" cy="473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14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2152650"/>
            <a:ext cx="10258425" cy="3335635"/>
            <a:chOff x="551384" y="2152650"/>
            <a:chExt cx="10258425" cy="33356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19600" y="2152650"/>
              <a:ext cx="335280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869160"/>
              <a:ext cx="10258425" cy="6191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187" y="1567816"/>
            <a:ext cx="10715625" cy="55245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554848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39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7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61162" y="2056640"/>
            <a:ext cx="60684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3962" y="4019552"/>
            <a:ext cx="60684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27178" y="5592320"/>
            <a:ext cx="102480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05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75" y="1268760"/>
            <a:ext cx="11372850" cy="5370140"/>
            <a:chOff x="409575" y="1268760"/>
            <a:chExt cx="11372850" cy="53701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268760"/>
              <a:ext cx="1131570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76800" y="2612160"/>
              <a:ext cx="2438400" cy="2562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9575" y="5229200"/>
              <a:ext cx="11372850" cy="14097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716904"/>
            <a:ext cx="792088" cy="1120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6009096"/>
            <a:ext cx="1008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964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55043"/>
            <a:ext cx="1140142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137" y="3831307"/>
            <a:ext cx="3133725" cy="1685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78023" y="2967391"/>
            <a:ext cx="1536071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49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2581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484" y="4149080"/>
            <a:ext cx="2176764" cy="2409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2776720"/>
            <a:ext cx="2592288" cy="104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749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556744"/>
            <a:ext cx="180020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7402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59912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4960"/>
          <a:stretch/>
        </p:blipFill>
        <p:spPr>
          <a:xfrm>
            <a:off x="1775520" y="3855109"/>
            <a:ext cx="4032448" cy="20221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820" t="46643" r="13394" b="24488"/>
          <a:stretch/>
        </p:blipFill>
        <p:spPr>
          <a:xfrm>
            <a:off x="3071664" y="5561855"/>
            <a:ext cx="2088233" cy="12961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36606" t="79580" r="36608" b="1174"/>
          <a:stretch/>
        </p:blipFill>
        <p:spPr>
          <a:xfrm>
            <a:off x="5051882" y="5777879"/>
            <a:ext cx="1080121" cy="86409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44739" y="3811566"/>
            <a:ext cx="5719413" cy="1903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07569" y="5715545"/>
            <a:ext cx="1844313" cy="1142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17765" y="5623642"/>
            <a:ext cx="1844313" cy="123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115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5876925" cy="441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0527" y="2204864"/>
            <a:ext cx="705764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3356992"/>
            <a:ext cx="561662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4365104"/>
            <a:ext cx="56166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5085184"/>
            <a:ext cx="56166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434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216806"/>
            <a:ext cx="9649072" cy="1004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221088"/>
            <a:ext cx="52565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0632" y="4893382"/>
            <a:ext cx="9879904" cy="672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138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340768"/>
            <a:ext cx="11353800" cy="2543175"/>
            <a:chOff x="419100" y="1340768"/>
            <a:chExt cx="11353800" cy="2543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300" y="2036093"/>
              <a:ext cx="11201400" cy="184785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387" y="3906799"/>
            <a:ext cx="11325225" cy="23431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4168112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06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394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49080"/>
            <a:ext cx="7029450" cy="2085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306598"/>
            <a:ext cx="7029450" cy="97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4633" y="3344376"/>
            <a:ext cx="7058209" cy="660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176" y="4124378"/>
            <a:ext cx="701466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176" y="4725144"/>
            <a:ext cx="25054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58456" y="4725144"/>
            <a:ext cx="48097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4633" y="5325911"/>
            <a:ext cx="4277231" cy="96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464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84784"/>
            <a:ext cx="11401425" cy="4669912"/>
            <a:chOff x="395287" y="1484784"/>
            <a:chExt cx="11401425" cy="46699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84784"/>
              <a:ext cx="11401425" cy="3381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2987" y="4887871"/>
              <a:ext cx="10753725" cy="1266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12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52736"/>
            <a:ext cx="34385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052736"/>
            <a:ext cx="3533775" cy="27717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07368" y="4077072"/>
            <a:ext cx="10448925" cy="2237978"/>
            <a:chOff x="407368" y="4077072"/>
            <a:chExt cx="10448925" cy="223797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4077072"/>
              <a:ext cx="10448925" cy="1047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368" y="5229200"/>
              <a:ext cx="9915525" cy="10858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103" y="4077072"/>
            <a:ext cx="11492545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103" y="4643127"/>
            <a:ext cx="7676121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54800" y="989591"/>
            <a:ext cx="4601493" cy="285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40959" y="4688687"/>
            <a:ext cx="2635561" cy="436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184333"/>
            <a:ext cx="10448925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7595" y="5663305"/>
            <a:ext cx="2672061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9429" y="5663305"/>
            <a:ext cx="2656531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31830" y="5663305"/>
            <a:ext cx="435260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062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267700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4633" y="2196102"/>
            <a:ext cx="8093655" cy="87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068959"/>
            <a:ext cx="201622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03600" y="3068959"/>
            <a:ext cx="6560751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651873"/>
            <a:ext cx="547260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239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412776"/>
            <a:ext cx="11325225" cy="4886275"/>
            <a:chOff x="433387" y="1412776"/>
            <a:chExt cx="11325225" cy="4886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412776"/>
              <a:ext cx="11325225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9187" y="5013176"/>
              <a:ext cx="10639425" cy="1285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438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01325" cy="432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556792"/>
            <a:ext cx="3743325" cy="25908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1988840"/>
            <a:ext cx="44644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1988840"/>
            <a:ext cx="201622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580986"/>
            <a:ext cx="58326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098295"/>
            <a:ext cx="58326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628669"/>
            <a:ext cx="6192688" cy="1062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638" y="4738124"/>
            <a:ext cx="5688362" cy="1046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6000" y="4943519"/>
            <a:ext cx="29523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949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715500" cy="3114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1988840"/>
            <a:ext cx="993710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946028"/>
            <a:ext cx="3744416" cy="91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898104"/>
            <a:ext cx="6336704" cy="962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5652" y="3931687"/>
            <a:ext cx="56823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949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412776"/>
            <a:ext cx="11487150" cy="4895850"/>
            <a:chOff x="352425" y="1412776"/>
            <a:chExt cx="11487150" cy="4895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12776"/>
              <a:ext cx="11487150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5850" y="4860826"/>
              <a:ext cx="10020300" cy="1447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45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346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0651" y="1412776"/>
            <a:ext cx="4343400" cy="2000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1988840"/>
            <a:ext cx="43924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6859" y="2509540"/>
            <a:ext cx="6363791" cy="1063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5775" y="3543568"/>
            <a:ext cx="10866809" cy="550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3507" y="4089668"/>
            <a:ext cx="10866809" cy="550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3507" y="4577596"/>
            <a:ext cx="10866809" cy="550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3507" y="5103604"/>
            <a:ext cx="10866809" cy="550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3507" y="5635580"/>
            <a:ext cx="10866809" cy="550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189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1628800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4603648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628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763125" cy="2047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1895073"/>
            <a:ext cx="10657184" cy="52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377370"/>
            <a:ext cx="10657184" cy="52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934835"/>
            <a:ext cx="10657184" cy="52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61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1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56792"/>
            <a:ext cx="106965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87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0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7800975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8068" y="1844824"/>
            <a:ext cx="916833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8068" y="2764160"/>
            <a:ext cx="916833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700264"/>
            <a:ext cx="70567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245104"/>
            <a:ext cx="70567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731454"/>
            <a:ext cx="82089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276294"/>
            <a:ext cx="82089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32" y="5784294"/>
            <a:ext cx="82089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619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6237" y="1340768"/>
            <a:ext cx="11439525" cy="4696916"/>
            <a:chOff x="376237" y="1340768"/>
            <a:chExt cx="11439525" cy="46969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7725" y="2924944"/>
              <a:ext cx="2876550" cy="1924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085184"/>
              <a:ext cx="9096375" cy="9525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2532893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177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525" y="1340768"/>
            <a:ext cx="11410950" cy="5343475"/>
            <a:chOff x="390525" y="1412776"/>
            <a:chExt cx="11410950" cy="5343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12776"/>
              <a:ext cx="11410950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10087" y="3356992"/>
              <a:ext cx="2882057" cy="178289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5013176"/>
              <a:ext cx="9277350" cy="17430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2763752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418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95500"/>
            <a:ext cx="10848975" cy="2667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2852936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395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3162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2132856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51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2852936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8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3356992"/>
            <a:ext cx="2400300" cy="26955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14337" y="1340768"/>
            <a:ext cx="11363325" cy="4817306"/>
            <a:chOff x="414337" y="1340768"/>
            <a:chExt cx="11363325" cy="48173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1340768"/>
              <a:ext cx="11363325" cy="2667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4131" y="4044124"/>
              <a:ext cx="3895725" cy="866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5024599"/>
              <a:ext cx="3467100" cy="11334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3220102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246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2025-10-24T01:48:19Z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