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6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2971800"/>
            <a:ext cx="90297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52550"/>
            <a:ext cx="11277600" cy="4152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4960610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542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692696"/>
            <a:ext cx="7902624" cy="5721796"/>
            <a:chOff x="479376" y="548680"/>
            <a:chExt cx="7902624" cy="57217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0" y="548680"/>
              <a:ext cx="4572000" cy="439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5013176"/>
              <a:ext cx="7753350" cy="1257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42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3667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70296" y="2985904"/>
            <a:ext cx="367240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4473688"/>
            <a:ext cx="115212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831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3533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65768" y="2119520"/>
            <a:ext cx="21602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381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2847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55664" y="3616432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089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83036"/>
            <a:ext cx="11506200" cy="5448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2204864"/>
            <a:ext cx="64807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47928" y="6105488"/>
            <a:ext cx="129614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56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2925" y="3573016"/>
            <a:ext cx="3486150" cy="2895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79576" y="3549776"/>
            <a:ext cx="86409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373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4086944"/>
            <a:ext cx="3505200" cy="2438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88288" y="3081152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224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895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2924944"/>
            <a:ext cx="619268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48" y="3615957"/>
            <a:ext cx="6192688" cy="84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48" y="4569447"/>
            <a:ext cx="716419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5337542"/>
            <a:ext cx="7164192" cy="971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401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72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4077072"/>
            <a:ext cx="11325225" cy="1343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4101456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087" y="1269805"/>
            <a:ext cx="10364465" cy="554357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3769170"/>
            <a:ext cx="10801200" cy="1244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5157192"/>
            <a:ext cx="10801200" cy="165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883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9591675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5445224"/>
            <a:ext cx="58326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2132856"/>
            <a:ext cx="3096344" cy="3528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917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000" y="1340768"/>
            <a:ext cx="11430000" cy="3652986"/>
            <a:chOff x="381000" y="1340768"/>
            <a:chExt cx="11430000" cy="36529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340768"/>
              <a:ext cx="11430000" cy="2819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5520" y="4365104"/>
              <a:ext cx="7162800" cy="62865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304" y="4365104"/>
            <a:ext cx="3152197" cy="214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16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9191625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1462" y="2690276"/>
            <a:ext cx="4029075" cy="2438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29434" y="2665884"/>
            <a:ext cx="4714838" cy="2779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61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6134100" cy="3638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132856"/>
            <a:ext cx="5760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780928"/>
            <a:ext cx="5760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451488"/>
            <a:ext cx="57606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122048"/>
            <a:ext cx="6134100" cy="1104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189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63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346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89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76362"/>
            <a:ext cx="10715625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6005" y="1423987"/>
            <a:ext cx="4991100" cy="4010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2176" y="2867790"/>
            <a:ext cx="5009768" cy="1209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2176" y="4077071"/>
            <a:ext cx="5009768" cy="648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361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39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543025"/>
            <a:ext cx="10725150" cy="4334247"/>
            <a:chOff x="551384" y="1340768"/>
            <a:chExt cx="10725150" cy="43342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340768"/>
              <a:ext cx="6677025" cy="53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1988840"/>
              <a:ext cx="10725150" cy="36861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191097"/>
            <a:ext cx="691276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690969"/>
            <a:ext cx="266429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2690969"/>
            <a:ext cx="439248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5240" y="3227809"/>
            <a:ext cx="63328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5240" y="3813025"/>
            <a:ext cx="63328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5240" y="4373857"/>
            <a:ext cx="63328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5240" y="4918697"/>
            <a:ext cx="63328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0608" y="5491721"/>
            <a:ext cx="63328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0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981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060848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4340752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624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5924550" cy="4686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1988840"/>
            <a:ext cx="69847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533680"/>
            <a:ext cx="69847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009168"/>
            <a:ext cx="69847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545616"/>
            <a:ext cx="69847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179600"/>
            <a:ext cx="69847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691664"/>
            <a:ext cx="69847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3984" y="5187736"/>
            <a:ext cx="6984776" cy="960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02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34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38275"/>
            <a:ext cx="10706100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6534" y="1493417"/>
            <a:ext cx="3790950" cy="2314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84" y="2038154"/>
            <a:ext cx="646212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84" y="2611178"/>
            <a:ext cx="646212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84" y="3135434"/>
            <a:ext cx="646212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84" y="3805994"/>
            <a:ext cx="646212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84" y="4330250"/>
            <a:ext cx="646212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84" y="4874988"/>
            <a:ext cx="646212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427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467975" cy="4552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67808" y="1196752"/>
            <a:ext cx="3600400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1" y="2132856"/>
            <a:ext cx="5976665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84032" y="2924944"/>
            <a:ext cx="252028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784864"/>
            <a:ext cx="1065718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65474" t="-1" b="40818"/>
          <a:stretch/>
        </p:blipFill>
        <p:spPr>
          <a:xfrm>
            <a:off x="8904312" y="4511126"/>
            <a:ext cx="2973782" cy="189569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784" y="4304532"/>
            <a:ext cx="647233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784" y="4914132"/>
            <a:ext cx="647233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784" y="5403925"/>
            <a:ext cx="251189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11860" y="5403925"/>
            <a:ext cx="456831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803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09117"/>
            <a:ext cx="7924800" cy="3648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132856"/>
            <a:ext cx="316835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73656" y="2132856"/>
            <a:ext cx="423856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0584" y="2644920"/>
            <a:ext cx="4097264" cy="928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8" y="2644920"/>
            <a:ext cx="3528392" cy="928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880" y="3820264"/>
            <a:ext cx="321787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3700707"/>
            <a:ext cx="266429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84032" y="3820264"/>
            <a:ext cx="251189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9408" y="4624936"/>
            <a:ext cx="582663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872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2912" y="1296144"/>
            <a:ext cx="11306175" cy="5445224"/>
            <a:chOff x="442912" y="1296144"/>
            <a:chExt cx="11306175" cy="5445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296144"/>
              <a:ext cx="11306175" cy="1333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52812" y="2662796"/>
              <a:ext cx="5286375" cy="3438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6198443"/>
              <a:ext cx="9629775" cy="54292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074124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1286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2790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924944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930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000" y="1340768"/>
            <a:ext cx="11430000" cy="4579238"/>
            <a:chOff x="381000" y="1340768"/>
            <a:chExt cx="11430000" cy="45792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340768"/>
              <a:ext cx="11430000" cy="2038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06071" y="3405406"/>
              <a:ext cx="2905125" cy="2514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3645024"/>
              <a:ext cx="8029575" cy="12858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868582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08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074124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19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1219200"/>
            <a:ext cx="11439525" cy="5638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933056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312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71487" y="1268760"/>
            <a:ext cx="11249025" cy="5324847"/>
            <a:chOff x="471487" y="1268760"/>
            <a:chExt cx="11249025" cy="53248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487" y="1268760"/>
              <a:ext cx="11249025" cy="523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5999" y="1916832"/>
              <a:ext cx="4524375" cy="4676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2060848"/>
              <a:ext cx="4152900" cy="5048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0656" y="2859030"/>
              <a:ext cx="1266825" cy="4572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01070" y="2859030"/>
              <a:ext cx="1228725" cy="476250"/>
            </a:xfrm>
            <a:prstGeom prst="rect">
              <a:avLst/>
            </a:prstGeom>
          </p:spPr>
        </p:pic>
      </p:grp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247795"/>
            <a:ext cx="504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477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2025-10-24T00:36:40Z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