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87" y="2234952"/>
            <a:ext cx="12087225" cy="2562200"/>
            <a:chOff x="52387" y="2060848"/>
            <a:chExt cx="12087225" cy="2562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" y="2060848"/>
              <a:ext cx="1208722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5987" y="3861048"/>
              <a:ext cx="7820025" cy="762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0909"/>
            <a:ext cx="110394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6145"/>
            <a:ext cx="10801200" cy="546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2018" y="2276872"/>
            <a:ext cx="11190606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2450" y="4166632"/>
            <a:ext cx="11190606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20888"/>
            <a:ext cx="101531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396248"/>
            <a:ext cx="110892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71608"/>
            <a:ext cx="11089232" cy="158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966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196752"/>
            <a:ext cx="8277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3" y="1163205"/>
            <a:ext cx="6912768" cy="5362139"/>
            <a:chOff x="623392" y="1340768"/>
            <a:chExt cx="8162925" cy="63318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340768"/>
              <a:ext cx="816292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040" y="4024561"/>
              <a:ext cx="5610225" cy="3648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800" y="2032125"/>
            <a:ext cx="7864463" cy="132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352" y="3367656"/>
            <a:ext cx="55026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352" y="4259424"/>
            <a:ext cx="3198392" cy="96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46566" y="4259424"/>
            <a:ext cx="3198392" cy="96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352" y="5392384"/>
            <a:ext cx="5070600" cy="113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4543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030" y="2780928"/>
            <a:ext cx="10974586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7302" y="4869160"/>
            <a:ext cx="1026323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8650" y="2974876"/>
            <a:ext cx="11083974" cy="182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965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288" y="3789040"/>
            <a:ext cx="28083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288" y="4642480"/>
            <a:ext cx="9634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4449304"/>
            <a:ext cx="1512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0550" y="4509120"/>
            <a:ext cx="1112207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024" y="3373213"/>
            <a:ext cx="8827343" cy="156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101406"/>
            <a:ext cx="51845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4" y="2353468"/>
            <a:ext cx="11165507" cy="151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312" y="2420888"/>
            <a:ext cx="1140534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221087"/>
            <a:ext cx="10513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5111103"/>
            <a:ext cx="1051316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12495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20888"/>
            <a:ext cx="90010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225560"/>
            <a:ext cx="912495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49080"/>
            <a:ext cx="9001000" cy="72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014712"/>
            <a:ext cx="9001000" cy="72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377280"/>
            <a:ext cx="11233248" cy="154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639050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808386"/>
            <a:ext cx="66967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795938"/>
            <a:ext cx="669674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768" y="4783490"/>
            <a:ext cx="40580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1850" y="4783490"/>
            <a:ext cx="405800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0272" y="3430363"/>
            <a:ext cx="11090344" cy="2521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39165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92896"/>
            <a:ext cx="95050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68256"/>
            <a:ext cx="9505056" cy="111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725144"/>
            <a:ext cx="9505056" cy="84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2025-10-24T04:29:28Z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