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7" y="2928937"/>
            <a:ext cx="39338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739546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1340768"/>
            <a:ext cx="362902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923855"/>
            <a:ext cx="97155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2575"/>
            <a:ext cx="1163955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95530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340768"/>
            <a:ext cx="32004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60814"/>
            <a:ext cx="96678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66862"/>
            <a:ext cx="115347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4533504"/>
            <a:ext cx="15121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628800"/>
            <a:ext cx="9305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00175"/>
            <a:ext cx="11687175" cy="5037931"/>
            <a:chOff x="252412" y="1400175"/>
            <a:chExt cx="11687175" cy="50379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00175"/>
              <a:ext cx="11687175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733256"/>
              <a:ext cx="10677525" cy="704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74765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1628800"/>
            <a:ext cx="37242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85184"/>
            <a:ext cx="9486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103377"/>
            <a:ext cx="5543550" cy="261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67550" y="3299386"/>
            <a:ext cx="82862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68760"/>
            <a:ext cx="11225138" cy="550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875450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052" y="1484784"/>
            <a:ext cx="4581525" cy="3114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462" y="3356992"/>
            <a:ext cx="5659562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462" y="5387618"/>
            <a:ext cx="688369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439025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435290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501008"/>
            <a:ext cx="27363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501008"/>
            <a:ext cx="49685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87050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344" y="2636912"/>
            <a:ext cx="10937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344" y="3563504"/>
            <a:ext cx="38804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3408" y="3563504"/>
            <a:ext cx="6009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941168"/>
            <a:ext cx="20882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941168"/>
            <a:ext cx="23762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4725144"/>
            <a:ext cx="4176464" cy="1155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88657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817342"/>
            <a:ext cx="5832648" cy="154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743679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725144"/>
            <a:ext cx="95726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1562865"/>
            <a:ext cx="37719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991" y="3284984"/>
            <a:ext cx="3771900" cy="26765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216976" y="3341018"/>
            <a:ext cx="4186056" cy="1648382"/>
            <a:chOff x="1216976" y="3341018"/>
            <a:chExt cx="4186056" cy="16483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3341018"/>
              <a:ext cx="4114800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6976" y="4389325"/>
              <a:ext cx="184785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5657" y="4389325"/>
              <a:ext cx="1857375" cy="55245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71394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40769"/>
            <a:ext cx="10505058" cy="52997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602128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012" y="1340768"/>
            <a:ext cx="36099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53136"/>
            <a:ext cx="76200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340769"/>
            <a:ext cx="10980539" cy="5341912"/>
            <a:chOff x="300037" y="1340768"/>
            <a:chExt cx="11591925" cy="5639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4695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6303838"/>
              <a:ext cx="10648950" cy="6762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6021130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509120"/>
            <a:ext cx="11658600" cy="1876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435290"/>
            <a:ext cx="26609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5260" y="3429000"/>
            <a:ext cx="23164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01270" y="5544970"/>
            <a:ext cx="159025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118864"/>
            <a:ext cx="70104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95725"/>
            <a:ext cx="8486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31952" y="4544552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17032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47775"/>
            <a:ext cx="11639550" cy="561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116584"/>
            <a:ext cx="15841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21184" y="6081104"/>
            <a:ext cx="31869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73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2289064"/>
            <a:ext cx="31683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0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0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63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28750"/>
            <a:ext cx="5181600" cy="4000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291274"/>
            <a:ext cx="29523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952" y="3181290"/>
            <a:ext cx="5212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952" y="4168842"/>
            <a:ext cx="5716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952" y="4949130"/>
            <a:ext cx="5716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952" y="5741610"/>
            <a:ext cx="42039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5741610"/>
            <a:ext cx="274463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62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58425" cy="3095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93782"/>
            <a:ext cx="3384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8408" y="2293782"/>
            <a:ext cx="3384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1768" y="3025302"/>
            <a:ext cx="100247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1768" y="3933056"/>
            <a:ext cx="3596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9296" y="3933056"/>
            <a:ext cx="43589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7004" y="3933056"/>
            <a:ext cx="28275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25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76300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37064"/>
            <a:ext cx="3384376" cy="83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50632" y="2737064"/>
            <a:ext cx="5889784" cy="83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717032"/>
            <a:ext cx="7920880" cy="69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631460"/>
            <a:ext cx="7920880" cy="69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293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97152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5725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6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25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6976"/>
            <a:ext cx="78295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04864"/>
            <a:ext cx="72728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960768"/>
            <a:ext cx="72728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814208"/>
            <a:ext cx="72728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618880"/>
            <a:ext cx="8496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423552"/>
            <a:ext cx="8496944" cy="59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6179456"/>
            <a:ext cx="8496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4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5229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1307632"/>
            <a:ext cx="3240360" cy="327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872" y="2204864"/>
            <a:ext cx="58711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872" y="3058304"/>
            <a:ext cx="58711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872" y="3725478"/>
            <a:ext cx="7383320" cy="121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872" y="4972448"/>
            <a:ext cx="5871152" cy="855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872" y="5859392"/>
            <a:ext cx="9039504" cy="79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92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068"/>
            <a:ext cx="10725150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924944"/>
            <a:ext cx="4176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2924944"/>
            <a:ext cx="4176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28" y="3693040"/>
            <a:ext cx="7869888" cy="160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693040"/>
            <a:ext cx="3329342" cy="316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152" y="5301208"/>
            <a:ext cx="76370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13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2512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04864"/>
            <a:ext cx="109452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094880"/>
            <a:ext cx="109452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875450"/>
            <a:ext cx="109452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820575"/>
            <a:ext cx="10945216" cy="120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84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886070"/>
            <a:ext cx="11161240" cy="217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15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1052736"/>
            <a:ext cx="35147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53136"/>
            <a:ext cx="86201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3054859"/>
            <a:ext cx="3609975" cy="3514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2327850"/>
            <a:ext cx="10801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780" y="4248671"/>
            <a:ext cx="2572181" cy="25516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677520"/>
            <a:ext cx="14401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24" y="2430586"/>
            <a:ext cx="10982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323098"/>
            <a:ext cx="38862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484784"/>
            <a:ext cx="10915650" cy="1847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46340" y="2517280"/>
            <a:ext cx="7932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2025-10-24T07:32:18Z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