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3081338"/>
            <a:ext cx="11593288" cy="6679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306050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052736"/>
            <a:ext cx="4467225" cy="33051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375556"/>
            <a:ext cx="468052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338724"/>
            <a:ext cx="468052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5176" y="4357911"/>
            <a:ext cx="6980984" cy="522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5257408"/>
            <a:ext cx="777686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698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7962900" cy="2533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6576" y="2349834"/>
            <a:ext cx="728163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6576" y="3239850"/>
            <a:ext cx="728163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971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2571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367780"/>
            <a:ext cx="7296150" cy="2476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304" y="3429000"/>
            <a:ext cx="2962275" cy="3209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0778" y="3381374"/>
            <a:ext cx="3019425" cy="330517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2544" y="4331946"/>
            <a:ext cx="7336596" cy="1545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29938" y="6184747"/>
            <a:ext cx="544212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547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5391150" cy="2486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470037"/>
            <a:ext cx="712879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323477"/>
            <a:ext cx="712879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530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8753475" cy="4343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348880"/>
            <a:ext cx="986509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226704"/>
            <a:ext cx="986509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214256"/>
            <a:ext cx="986509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5055504"/>
            <a:ext cx="986509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2562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72800" cy="5486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3212976"/>
            <a:ext cx="612068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4151760"/>
            <a:ext cx="612068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4941168"/>
            <a:ext cx="6120680" cy="821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6065904"/>
            <a:ext cx="612068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84784"/>
            <a:ext cx="10925175" cy="2667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9362" y="3429000"/>
            <a:ext cx="36290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99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480" y="1484784"/>
            <a:ext cx="4219575" cy="4400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6184" y="2420888"/>
            <a:ext cx="657792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6184" y="3420632"/>
            <a:ext cx="657792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6184" y="4293096"/>
            <a:ext cx="6577928" cy="799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6184" y="5244072"/>
            <a:ext cx="6577928" cy="799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148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53750" cy="5457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3396427"/>
            <a:ext cx="576064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4249867"/>
            <a:ext cx="576064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5078923"/>
            <a:ext cx="576064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6029899"/>
            <a:ext cx="266429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72191" y="6029899"/>
            <a:ext cx="266429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613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191625" cy="3381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005064"/>
            <a:ext cx="5688632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68008" y="4005064"/>
            <a:ext cx="5688632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641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24744"/>
            <a:ext cx="11010900" cy="5619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3140968"/>
            <a:ext cx="6480720" cy="793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4238248"/>
            <a:ext cx="6480720" cy="793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5042920"/>
            <a:ext cx="7128792" cy="1554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450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340768"/>
            <a:ext cx="7953375" cy="5200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1343" y="2204864"/>
            <a:ext cx="8097391" cy="259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7488" y="5009751"/>
            <a:ext cx="726068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7488" y="5881885"/>
            <a:ext cx="726068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646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537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41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2025-10-24T02:22:54Z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