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  <p:sldId id="332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335535"/>
            <a:ext cx="10934700" cy="88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900" y="4063727"/>
            <a:ext cx="998220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3695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4523522"/>
            <a:ext cx="827257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917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3850" y="1196752"/>
            <a:ext cx="3924300" cy="403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520308"/>
            <a:ext cx="972502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01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3482"/>
            <a:ext cx="11610975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3069666"/>
            <a:ext cx="3043981" cy="359969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983432" y="4221813"/>
            <a:ext cx="4333875" cy="1560556"/>
            <a:chOff x="983432" y="4077091"/>
            <a:chExt cx="4333875" cy="156055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4077091"/>
              <a:ext cx="4333875" cy="6477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83432" y="4999472"/>
              <a:ext cx="4257675" cy="638175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97335" y="3287550"/>
            <a:ext cx="827257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896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50" y="1124744"/>
            <a:ext cx="11620500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00537" y="3100536"/>
            <a:ext cx="3590925" cy="3352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3204138"/>
            <a:ext cx="115212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27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4909" y="4221089"/>
            <a:ext cx="2282180" cy="24909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3451439"/>
            <a:ext cx="117259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25384" y="4390223"/>
            <a:ext cx="200226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812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4410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085184"/>
            <a:ext cx="827257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808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7675" y="1400175"/>
            <a:ext cx="3676650" cy="4057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661248"/>
            <a:ext cx="9363075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52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2628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3969668"/>
            <a:ext cx="2527259" cy="2851798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127448" y="4365104"/>
            <a:ext cx="3981450" cy="1438891"/>
            <a:chOff x="1127448" y="4365104"/>
            <a:chExt cx="3981450" cy="1438891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27448" y="4365104"/>
              <a:ext cx="3981450" cy="60007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40272" y="5261070"/>
              <a:ext cx="1524000" cy="542925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497213" y="5173421"/>
              <a:ext cx="1590675" cy="619125"/>
            </a:xfrm>
            <a:prstGeom prst="rect">
              <a:avLst/>
            </a:prstGeom>
          </p:spPr>
        </p:pic>
      </p:grp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3227378"/>
            <a:ext cx="827257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069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9639" y="4149080"/>
            <a:ext cx="2832720" cy="24940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98730" y="3251762"/>
            <a:ext cx="827257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9281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12776"/>
            <a:ext cx="1170622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5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3467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16280" y="4196704"/>
            <a:ext cx="216024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57081" y="1412777"/>
            <a:ext cx="9239320" cy="5295982"/>
            <a:chOff x="477804" y="1412776"/>
            <a:chExt cx="10812447" cy="61976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412776"/>
              <a:ext cx="10810875" cy="43815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7804" y="6105526"/>
              <a:ext cx="9801225" cy="1504949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8048" y="1412776"/>
            <a:ext cx="3321617" cy="3456384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7081" y="2204864"/>
            <a:ext cx="5206871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7081" y="2960768"/>
            <a:ext cx="5206871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7081" y="3765440"/>
            <a:ext cx="2326551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27261" y="3765440"/>
            <a:ext cx="2326551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7081" y="4666240"/>
            <a:ext cx="6935063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7081" y="5445224"/>
            <a:ext cx="8951287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7081" y="6262088"/>
            <a:ext cx="8951287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987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296400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2852936"/>
            <a:ext cx="3291057" cy="36374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3352" y="2219266"/>
            <a:ext cx="1022513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3352" y="3072706"/>
            <a:ext cx="79928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3352" y="3962722"/>
            <a:ext cx="79928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3352" y="4828354"/>
            <a:ext cx="79928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3352" y="5596450"/>
            <a:ext cx="79928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105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56792"/>
            <a:ext cx="1171575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50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340768"/>
            <a:ext cx="10753725" cy="5445224"/>
            <a:chOff x="623392" y="1340768"/>
            <a:chExt cx="10753725" cy="54452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3392" y="1340768"/>
              <a:ext cx="10753725" cy="4476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31504" y="6043042"/>
              <a:ext cx="6257925" cy="742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6589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563225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60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753725" cy="4362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48724" y="1518688"/>
            <a:ext cx="3647875" cy="4646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3408" y="2373264"/>
            <a:ext cx="563460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3408" y="3177936"/>
            <a:ext cx="426644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75142" y="3177936"/>
            <a:ext cx="266101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3408" y="4177680"/>
            <a:ext cx="426644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3408" y="4941168"/>
            <a:ext cx="426644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089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8496300" cy="2962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7024" y="2414923"/>
            <a:ext cx="1001146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7024" y="3466994"/>
            <a:ext cx="2090584" cy="826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00784" y="3284984"/>
            <a:ext cx="7227858" cy="1234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282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340768"/>
            <a:ext cx="9858375" cy="3936454"/>
            <a:chOff x="479376" y="1340768"/>
            <a:chExt cx="9858375" cy="39364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340768"/>
              <a:ext cx="9858375" cy="2486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5104" y="4077072"/>
              <a:ext cx="6477000" cy="12001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266945"/>
            <a:ext cx="10513168" cy="585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103215"/>
            <a:ext cx="4752528" cy="585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31904" y="3103215"/>
            <a:ext cx="4608512" cy="585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4960" y="4090767"/>
            <a:ext cx="2678712" cy="1436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33816" y="4090767"/>
            <a:ext cx="4662384" cy="1436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002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6943725" cy="400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1285875"/>
            <a:ext cx="3771900" cy="42862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2420888"/>
            <a:ext cx="6223645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8121" y="3284984"/>
            <a:ext cx="719327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3282312"/>
            <a:ext cx="554461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4407" y="4040208"/>
            <a:ext cx="7056686" cy="1744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184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677525" cy="4800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1408" y="3496240"/>
            <a:ext cx="5738608" cy="1372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40016" y="3717032"/>
            <a:ext cx="3672408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5037210"/>
            <a:ext cx="9649072" cy="1176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7934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84784"/>
            <a:ext cx="11706225" cy="2667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75920" y="2436434"/>
            <a:ext cx="158417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28976" y="3399602"/>
            <a:ext cx="158417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435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6667500" cy="2105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2220460"/>
            <a:ext cx="7344816" cy="1496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7701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225" y="1196752"/>
            <a:ext cx="11639550" cy="3524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3632" y="4824553"/>
            <a:ext cx="6984652" cy="191681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005064"/>
            <a:ext cx="827257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331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0" y="3268935"/>
            <a:ext cx="3810000" cy="34004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52184" y="1447824"/>
            <a:ext cx="201622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26104" y="2398800"/>
            <a:ext cx="415021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473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2552" y="4308376"/>
            <a:ext cx="2647456" cy="253172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04800" y="1412776"/>
            <a:ext cx="11582400" cy="4818685"/>
            <a:chOff x="304800" y="1412776"/>
            <a:chExt cx="11582400" cy="48186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4800" y="1412776"/>
              <a:ext cx="11582400" cy="2895600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907632" y="4653136"/>
              <a:ext cx="4594842" cy="1578325"/>
              <a:chOff x="907632" y="4653136"/>
              <a:chExt cx="4594842" cy="1578325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11424" y="4653136"/>
                <a:ext cx="4591050" cy="72390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07632" y="5574236"/>
                <a:ext cx="4581525" cy="657225"/>
              </a:xfrm>
              <a:prstGeom prst="rect">
                <a:avLst/>
              </a:prstGeom>
            </p:spPr>
          </p:pic>
        </p:grpSp>
      </p:grp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97335" y="3587418"/>
            <a:ext cx="827257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497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072" y="3096395"/>
            <a:ext cx="3800475" cy="33528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19075" y="1412776"/>
            <a:ext cx="11753850" cy="3639199"/>
            <a:chOff x="219075" y="1412776"/>
            <a:chExt cx="11753850" cy="36391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9075" y="1412776"/>
              <a:ext cx="11753850" cy="1666875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767408" y="3373736"/>
              <a:ext cx="4638675" cy="1678239"/>
              <a:chOff x="767408" y="3373736"/>
              <a:chExt cx="4638675" cy="1678239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7408" y="3373736"/>
                <a:ext cx="4533900" cy="67627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67408" y="4413800"/>
                <a:ext cx="4638675" cy="638175"/>
              </a:xfrm>
              <a:prstGeom prst="rect">
                <a:avLst/>
              </a:prstGeom>
            </p:spPr>
          </p:pic>
        </p:grpSp>
      </p:grp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2363282"/>
            <a:ext cx="827257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69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14450"/>
            <a:ext cx="11534775" cy="4229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2933353"/>
            <a:ext cx="4076700" cy="3562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7680" y="3007568"/>
            <a:ext cx="4267200" cy="37338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3212976"/>
            <a:ext cx="396044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4066416"/>
            <a:ext cx="396044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4956432"/>
            <a:ext cx="396044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209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7096125" cy="5219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8592" y="2276872"/>
            <a:ext cx="8271704" cy="208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8592" y="4705798"/>
            <a:ext cx="8271704" cy="208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93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2025-10-24T05:52:41Z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