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32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187" y="2947987"/>
            <a:ext cx="614362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12776"/>
            <a:ext cx="10934700" cy="4295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01723" y="2132856"/>
            <a:ext cx="534837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868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0914434" cy="553071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89355" y="3388216"/>
            <a:ext cx="534837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9395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340768"/>
            <a:ext cx="11382375" cy="4886325"/>
            <a:chOff x="404812" y="1340768"/>
            <a:chExt cx="11382375" cy="48863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340768"/>
              <a:ext cx="11382375" cy="2085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150" y="3426743"/>
              <a:ext cx="11315700" cy="28003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95528" y="2745496"/>
            <a:ext cx="108012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42216" y="4135384"/>
            <a:ext cx="391016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42416" y="5561848"/>
            <a:ext cx="333410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7457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4905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56440" y="1988840"/>
            <a:ext cx="93610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06488" y="2683784"/>
            <a:ext cx="120553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21400" y="4146824"/>
            <a:ext cx="82608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76320" y="5585480"/>
            <a:ext cx="82608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607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2933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664" y="3628624"/>
            <a:ext cx="122413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852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2914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532232"/>
            <a:ext cx="534837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7116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20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248650" cy="4533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636912"/>
            <a:ext cx="8424936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3933056"/>
            <a:ext cx="9505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4676768"/>
            <a:ext cx="9505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368" y="5408288"/>
            <a:ext cx="9505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82918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5682" y="3501008"/>
            <a:ext cx="10648950" cy="2695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35682" y="3443493"/>
            <a:ext cx="776863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35682" y="4239398"/>
            <a:ext cx="776863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35682" y="4841753"/>
            <a:ext cx="776863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35682" y="5414777"/>
            <a:ext cx="776863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536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7639050" cy="2495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9120" y="2092072"/>
            <a:ext cx="811716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9120" y="2677288"/>
            <a:ext cx="811716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9120" y="3481960"/>
            <a:ext cx="811716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7619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4077072"/>
            <a:ext cx="11315700" cy="24955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88712" y="4168112"/>
            <a:ext cx="534837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63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9860450" cy="5400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924944"/>
            <a:ext cx="6768752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0080" y="3964280"/>
            <a:ext cx="892029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0080" y="4533480"/>
            <a:ext cx="8920296" cy="983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8680" y="5541592"/>
            <a:ext cx="10413864" cy="1199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683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5514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4797152"/>
            <a:ext cx="95050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5517232"/>
            <a:ext cx="9649072" cy="629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840" y="6146664"/>
            <a:ext cx="9649072" cy="573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1089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591800" cy="2000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780928"/>
            <a:ext cx="6048672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480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340768"/>
            <a:ext cx="11372850" cy="5017740"/>
            <a:chOff x="409575" y="1340768"/>
            <a:chExt cx="11372850" cy="50177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340768"/>
              <a:ext cx="11372850" cy="2047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3012" y="3501008"/>
              <a:ext cx="10753725" cy="285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6046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340768"/>
            <a:ext cx="106489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30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10850" cy="4562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6376" y="2132856"/>
            <a:ext cx="3053360" cy="165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736" y="2132856"/>
            <a:ext cx="3053360" cy="165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6376" y="3788264"/>
            <a:ext cx="10182152" cy="1080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6376" y="4887784"/>
            <a:ext cx="10326168" cy="1133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268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7315200" cy="2857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99656" y="1268760"/>
            <a:ext cx="244827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7352" y="2348880"/>
            <a:ext cx="8262944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7352" y="3381744"/>
            <a:ext cx="567065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7960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32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1542"/>
            <a:ext cx="10687050" cy="5581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0080" y="4869160"/>
            <a:ext cx="11296560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0080" y="6309320"/>
            <a:ext cx="763284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2415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800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444000"/>
            <a:ext cx="534837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4982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40768"/>
            <a:ext cx="10591800" cy="3345160"/>
            <a:chOff x="479376" y="1340768"/>
            <a:chExt cx="10591800" cy="33451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340768"/>
              <a:ext cx="10591800" cy="1266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2780928"/>
              <a:ext cx="9305925" cy="19050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780928"/>
            <a:ext cx="1080120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461008"/>
            <a:ext cx="1080120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141088"/>
            <a:ext cx="10801200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4695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10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44200" cy="3390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5840" y="2060848"/>
            <a:ext cx="396044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767984"/>
            <a:ext cx="3816424" cy="1309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49194" y="2840378"/>
            <a:ext cx="3430982" cy="1236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154986"/>
            <a:ext cx="727280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034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412776"/>
            <a:ext cx="10782300" cy="5019675"/>
            <a:chOff x="479376" y="1412776"/>
            <a:chExt cx="10782300" cy="5019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1412776"/>
              <a:ext cx="8181975" cy="3000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9376" y="4413151"/>
              <a:ext cx="10782300" cy="20193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4736" y="2070967"/>
            <a:ext cx="1015776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4736" y="2863447"/>
            <a:ext cx="10157768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352" y="3473047"/>
            <a:ext cx="10157768" cy="940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5528" y="4477911"/>
            <a:ext cx="10972172" cy="1954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1297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15625" cy="3448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8936" y="2060848"/>
            <a:ext cx="6545176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60296" y="2083312"/>
            <a:ext cx="2514265" cy="2929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3832" y="2605688"/>
            <a:ext cx="7928432" cy="1543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6280" y="4119741"/>
            <a:ext cx="7935984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376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79376" y="1476375"/>
            <a:ext cx="8362950" cy="5046315"/>
            <a:chOff x="479376" y="1476375"/>
            <a:chExt cx="8362950" cy="50463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476375"/>
              <a:ext cx="8362950" cy="39052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0520" y="5589240"/>
              <a:ext cx="1971675" cy="9334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11624" y="5517232"/>
              <a:ext cx="4657725" cy="895350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03512" y="2060848"/>
            <a:ext cx="8208912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03512" y="3212976"/>
            <a:ext cx="8208912" cy="1048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03512" y="4261488"/>
            <a:ext cx="8208912" cy="1109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2856" y="5407536"/>
            <a:ext cx="1948728" cy="1005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52194" y="5407536"/>
            <a:ext cx="6164085" cy="1005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703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12776"/>
            <a:ext cx="10896600" cy="3448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1444000"/>
            <a:ext cx="534837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0611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200150"/>
            <a:ext cx="11430000" cy="5657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916832"/>
            <a:ext cx="534837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40712" y="4867296"/>
            <a:ext cx="534837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476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212" y="2780928"/>
            <a:ext cx="10315575" cy="26098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129428"/>
            <a:ext cx="534837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4111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2867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164080"/>
            <a:ext cx="534837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474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3609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88712" y="2092072"/>
            <a:ext cx="534837" cy="54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6504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64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</Words>
  <Application>Microsoft Office PowerPoint</Application>
  <PresentationFormat>宽屏</PresentationFormat>
  <Paragraphs>1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2025-10-24T01:35:38Z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