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342009"/>
            <a:ext cx="110013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75" y="3926185"/>
            <a:ext cx="96202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229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771650"/>
            <a:ext cx="101917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371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4908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3" y="549137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09167"/>
            <a:ext cx="55911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556792"/>
            <a:ext cx="37528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309"/>
          <a:stretch/>
        </p:blipFill>
        <p:spPr>
          <a:xfrm>
            <a:off x="319087" y="1300163"/>
            <a:ext cx="11553825" cy="2200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087" y="3284984"/>
            <a:ext cx="3552825" cy="34099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70277" y="3841998"/>
            <a:ext cx="7355165" cy="1588392"/>
            <a:chOff x="870277" y="3841998"/>
            <a:chExt cx="7355165" cy="15883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861048"/>
              <a:ext cx="30384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83857" y="3841998"/>
              <a:ext cx="30003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0277" y="4773165"/>
              <a:ext cx="305752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06017" y="4685159"/>
              <a:ext cx="3019425" cy="60960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3" y="263691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3" y="551461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692696"/>
            <a:ext cx="464820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42434"/>
            <a:ext cx="9582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0308654" cy="54520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625563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187" y="1916832"/>
            <a:ext cx="30956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23136"/>
            <a:ext cx="88963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1620500" cy="5347692"/>
            <a:chOff x="285750" y="1484784"/>
            <a:chExt cx="11620500" cy="5347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84784"/>
              <a:ext cx="11620500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2054" y="6146676"/>
              <a:ext cx="107442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564904"/>
            <a:ext cx="3438525" cy="37719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762" y="3478113"/>
            <a:ext cx="4258816" cy="1679079"/>
            <a:chOff x="766762" y="3429000"/>
            <a:chExt cx="4258816" cy="16790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6478" y="3429000"/>
              <a:ext cx="4229100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t="1" r="61382" b="3483"/>
            <a:stretch/>
          </p:blipFill>
          <p:spPr>
            <a:xfrm>
              <a:off x="766762" y="4450855"/>
              <a:ext cx="1728838" cy="63433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59529" t="8866"/>
            <a:stretch/>
          </p:blipFill>
          <p:spPr>
            <a:xfrm>
              <a:off x="3194026" y="4509120"/>
              <a:ext cx="1811808" cy="598959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5649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12776"/>
            <a:ext cx="11700148" cy="4630266"/>
            <a:chOff x="247650" y="1412776"/>
            <a:chExt cx="11700148" cy="4630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412776"/>
              <a:ext cx="116967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4073" y="3356992"/>
              <a:ext cx="1075372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026693"/>
            <a:ext cx="3076575" cy="2867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836" y="3356992"/>
            <a:ext cx="7620000" cy="1704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27687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3651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24136"/>
            <a:ext cx="107632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337" y="2047006"/>
            <a:ext cx="2797437" cy="30655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093543"/>
            <a:ext cx="8286750" cy="16478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27687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7594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23987"/>
            <a:ext cx="10944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1412776"/>
            <a:ext cx="34290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97152"/>
            <a:ext cx="96964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7" y="234887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55679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8199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00808"/>
            <a:ext cx="108204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2025-10-24T04:05:30Z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