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64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2204864"/>
            <a:ext cx="11449272" cy="7681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645023"/>
            <a:ext cx="86106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23987"/>
            <a:ext cx="116109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9712"/>
            <a:ext cx="110775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0136" y="1628800"/>
            <a:ext cx="3648075" cy="31813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7212" y="2569405"/>
            <a:ext cx="63308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7212" y="3429000"/>
            <a:ext cx="6330876" cy="822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7212" y="4416552"/>
            <a:ext cx="6330876" cy="822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06025" cy="3286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4624" y="2344093"/>
            <a:ext cx="106499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4624" y="3356992"/>
            <a:ext cx="10649928" cy="119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277100" cy="2838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84" y="2636912"/>
            <a:ext cx="7949056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05852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0643" y="1628800"/>
            <a:ext cx="3905250" cy="3619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9848" y="3438550"/>
            <a:ext cx="5778160" cy="107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9848" y="4713015"/>
            <a:ext cx="5778160" cy="107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429625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636912"/>
            <a:ext cx="93610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270582"/>
            <a:ext cx="482453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88080" y="3270582"/>
            <a:ext cx="482453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422710"/>
            <a:ext cx="92890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471222"/>
            <a:ext cx="35283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60605" y="5471222"/>
            <a:ext cx="35283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484784"/>
            <a:ext cx="11706225" cy="4033601"/>
            <a:chOff x="242887" y="1484784"/>
            <a:chExt cx="11706225" cy="40336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484784"/>
              <a:ext cx="11706225" cy="3028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784960"/>
              <a:ext cx="9601200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9012" y="1340768"/>
            <a:ext cx="4286250" cy="3000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6840" y="2524120"/>
            <a:ext cx="593120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6840" y="3377560"/>
            <a:ext cx="593120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6840" y="4316344"/>
            <a:ext cx="98196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6840" y="5206360"/>
            <a:ext cx="98196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84784"/>
            <a:ext cx="10858500" cy="3438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750" y="2348880"/>
            <a:ext cx="1104587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278" y="3398468"/>
            <a:ext cx="219536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3398468"/>
            <a:ext cx="69127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0392" y="4221088"/>
            <a:ext cx="69127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71612"/>
            <a:ext cx="1164907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9"/>
            <a:ext cx="11138842" cy="543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1643"/>
            <a:ext cx="10991850" cy="541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471612"/>
            <a:ext cx="3562350" cy="39147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1471612"/>
            <a:ext cx="28083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9688" y="2373820"/>
            <a:ext cx="56963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9688" y="3349180"/>
            <a:ext cx="56963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9688" y="4202620"/>
            <a:ext cx="56963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9688" y="5085184"/>
            <a:ext cx="56963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9688" y="6109312"/>
            <a:ext cx="56963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724525" cy="3419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5280" y="2348880"/>
            <a:ext cx="83350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5280" y="3263280"/>
            <a:ext cx="83350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5280" y="4149080"/>
            <a:ext cx="83350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4008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447800"/>
            <a:ext cx="3524250" cy="39624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1447800"/>
            <a:ext cx="27283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5504" y="2374392"/>
            <a:ext cx="53404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5504" y="3288792"/>
            <a:ext cx="29641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3288792"/>
            <a:ext cx="37483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5504" y="4203192"/>
            <a:ext cx="29641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5504" y="5190744"/>
            <a:ext cx="67125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33809"/>
            <a:ext cx="9433048" cy="5407559"/>
            <a:chOff x="839416" y="1268760"/>
            <a:chExt cx="9972675" cy="5716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268760"/>
              <a:ext cx="5781675" cy="494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6214139"/>
              <a:ext cx="9972675" cy="7715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5504" y="2132856"/>
            <a:ext cx="812278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5504" y="2996952"/>
            <a:ext cx="8122784" cy="81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5504" y="3986040"/>
            <a:ext cx="812278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5504" y="4912632"/>
            <a:ext cx="8122784" cy="109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5504" y="6113818"/>
            <a:ext cx="97069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6554" y="2629769"/>
            <a:ext cx="45719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84179"/>
            <a:ext cx="51125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56992"/>
            <a:ext cx="51125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221088"/>
            <a:ext cx="51125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111104"/>
            <a:ext cx="51125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4819650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20888"/>
            <a:ext cx="67687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56992"/>
            <a:ext cx="67687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320160"/>
            <a:ext cx="67687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4257675" cy="3438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20888"/>
            <a:ext cx="67687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59672"/>
            <a:ext cx="67687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347224"/>
            <a:ext cx="67687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6792"/>
            <a:ext cx="111061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0362" y="1412776"/>
            <a:ext cx="3476625" cy="33432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0172" y="2450743"/>
            <a:ext cx="5729843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0172" y="3377335"/>
            <a:ext cx="5729843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0172" y="4352695"/>
            <a:ext cx="5729843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95425"/>
            <a:ext cx="7820025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639" y="2420888"/>
            <a:ext cx="7804761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639" y="3298712"/>
            <a:ext cx="7804761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639" y="4185664"/>
            <a:ext cx="7804761" cy="1331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564832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92896"/>
            <a:ext cx="61926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24416"/>
            <a:ext cx="6192688" cy="78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187584"/>
            <a:ext cx="6192688" cy="78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158344"/>
            <a:ext cx="6192688" cy="78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430232"/>
            <a:ext cx="10081120" cy="516712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564904"/>
            <a:ext cx="10441159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005064"/>
            <a:ext cx="10441159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445224"/>
            <a:ext cx="10441159" cy="1172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010400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20888"/>
            <a:ext cx="94330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591320"/>
            <a:ext cx="42484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76224" y="3284984"/>
            <a:ext cx="3119976" cy="94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38262"/>
            <a:ext cx="110680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975" y="1208944"/>
            <a:ext cx="4514850" cy="34385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0374" y="2345621"/>
            <a:ext cx="610168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0374" y="3211252"/>
            <a:ext cx="6101689" cy="77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494" y="4345108"/>
            <a:ext cx="7671746" cy="1303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90727" y="4886067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610725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208" y="2348880"/>
            <a:ext cx="10037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208" y="3421776"/>
            <a:ext cx="10037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208" y="4221088"/>
            <a:ext cx="10037288" cy="87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208" y="4952608"/>
            <a:ext cx="6724920" cy="87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7576" y="5074357"/>
            <a:ext cx="3498944" cy="87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31557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20888"/>
            <a:ext cx="98650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356992"/>
            <a:ext cx="9865096" cy="74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365104"/>
            <a:ext cx="9865096" cy="76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180505"/>
            <a:ext cx="10729192" cy="76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381875" cy="2486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892899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203482"/>
            <a:ext cx="892899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2025-10-24T07:22:44Z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