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14" y="2276872"/>
            <a:ext cx="10656186" cy="740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3933055"/>
            <a:ext cx="11593288" cy="82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12776"/>
            <a:ext cx="5991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356992"/>
            <a:ext cx="409760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2348880"/>
            <a:ext cx="108435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3250754"/>
            <a:ext cx="108435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4240310"/>
            <a:ext cx="108435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5013176"/>
            <a:ext cx="10843567" cy="80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915400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957706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80620"/>
            <a:ext cx="957706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84784"/>
            <a:ext cx="11082908" cy="3207221"/>
            <a:chOff x="479376" y="1484784"/>
            <a:chExt cx="11082908" cy="3207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11010900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149080"/>
              <a:ext cx="8515350" cy="542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15940"/>
            <a:ext cx="94330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9725"/>
            <a:ext cx="109728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268760"/>
            <a:ext cx="11696700" cy="4919414"/>
            <a:chOff x="247650" y="1412776"/>
            <a:chExt cx="11696700" cy="4919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1412776"/>
              <a:ext cx="11696700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5589240"/>
              <a:ext cx="10972800" cy="7429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676400"/>
            <a:ext cx="6962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1247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348880"/>
            <a:ext cx="92890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263280"/>
            <a:ext cx="9289032" cy="58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128912"/>
            <a:ext cx="9289032" cy="58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970160"/>
            <a:ext cx="9289032" cy="1483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3937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128" y="2517334"/>
            <a:ext cx="9595304" cy="1271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128" y="4005064"/>
            <a:ext cx="9595304" cy="78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632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488" y="3933056"/>
            <a:ext cx="11126136" cy="196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68338"/>
            <a:ext cx="11233248" cy="155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80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268760"/>
            <a:ext cx="10081120" cy="53596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780928"/>
            <a:ext cx="5760639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573408"/>
            <a:ext cx="5760639" cy="115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914111"/>
            <a:ext cx="44644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648" y="5657823"/>
            <a:ext cx="4464496" cy="97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013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708920"/>
            <a:ext cx="1159328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221088"/>
            <a:ext cx="11449272" cy="179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3356992"/>
            <a:ext cx="388843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489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4288" y="2492896"/>
            <a:ext cx="541769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4032124"/>
            <a:ext cx="61206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4666108"/>
            <a:ext cx="7200800" cy="133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74382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336" y="2708920"/>
            <a:ext cx="511861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152" y="4005064"/>
            <a:ext cx="42217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152" y="4834120"/>
            <a:ext cx="847017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4449637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47825"/>
            <a:ext cx="10115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7524" y="1099997"/>
            <a:ext cx="9988996" cy="5569363"/>
            <a:chOff x="571500" y="667928"/>
            <a:chExt cx="11049000" cy="6160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667928"/>
              <a:ext cx="1017270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00" y="2180096"/>
              <a:ext cx="11049000" cy="4648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1397526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2025-10-24T04:37:02Z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