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9" r:id="rId3"/>
    <p:sldId id="330" r:id="rId4"/>
    <p:sldId id="331" r:id="rId5"/>
    <p:sldId id="332" r:id="rId6"/>
    <p:sldId id="333" r:id="rId7"/>
    <p:sldId id="334" r:id="rId8"/>
    <p:sldId id="335" r:id="rId9"/>
    <p:sldId id="336" r:id="rId10"/>
    <p:sldId id="337" r:id="rId11"/>
    <p:sldId id="338" r:id="rId12"/>
    <p:sldId id="339" r:id="rId13"/>
    <p:sldId id="340" r:id="rId14"/>
    <p:sldId id="341" r:id="rId15"/>
    <p:sldId id="342" r:id="rId16"/>
    <p:sldId id="343" r:id="rId17"/>
    <p:sldId id="344" r:id="rId18"/>
    <p:sldId id="345" r:id="rId19"/>
    <p:sldId id="346" r:id="rId20"/>
    <p:sldId id="347" r:id="rId21"/>
    <p:sldId id="348" r:id="rId22"/>
    <p:sldId id="349" r:id="rId23"/>
    <p:sldId id="350" r:id="rId24"/>
    <p:sldId id="351" r:id="rId25"/>
    <p:sldId id="352" r:id="rId26"/>
    <p:sldId id="353" r:id="rId27"/>
    <p:sldId id="354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83" autoAdjust="0"/>
    <p:restoredTop sz="94660"/>
  </p:normalViewPr>
  <p:slideViewPr>
    <p:cSldViewPr showGuides="1">
      <p:cViewPr varScale="1">
        <p:scale>
          <a:sx n="79" d="100"/>
          <a:sy n="79" d="100"/>
        </p:scale>
        <p:origin x="204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1352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0775" y="3356992"/>
            <a:ext cx="7410450" cy="838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2850" y="4670274"/>
            <a:ext cx="46863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5038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3633563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5037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1"/>
            <a:ext cx="9933756" cy="551063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31904" y="2924944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7815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84784"/>
            <a:ext cx="11734800" cy="4676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55840" y="4653136"/>
            <a:ext cx="1008112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2331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12776"/>
            <a:ext cx="11706225" cy="4657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5361755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4960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628800"/>
            <a:ext cx="1108710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239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38576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538860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6363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1825" y="1484784"/>
            <a:ext cx="5848350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662" y="3645024"/>
            <a:ext cx="9972675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160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09700"/>
            <a:ext cx="1159192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54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360916"/>
            <a:ext cx="10791825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0" y="3645024"/>
            <a:ext cx="4381500" cy="30765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2636912"/>
            <a:ext cx="792088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13600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57325"/>
            <a:ext cx="115919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24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12302"/>
            <a:ext cx="10207501" cy="542560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44272" y="4521312"/>
            <a:ext cx="136815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52304" y="5508864"/>
            <a:ext cx="2935984" cy="1137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3467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340768"/>
            <a:ext cx="10839450" cy="5181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6274" y="3501008"/>
            <a:ext cx="7075909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6274" y="4464176"/>
            <a:ext cx="7075909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6274" y="5524880"/>
            <a:ext cx="7075909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7465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71600"/>
            <a:ext cx="6705600" cy="4114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1640" y="2769475"/>
            <a:ext cx="784664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1640" y="3757027"/>
            <a:ext cx="784664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1640" y="4805539"/>
            <a:ext cx="784664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4031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6238875" cy="3028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0224" y="2525476"/>
            <a:ext cx="7810072" cy="1047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3432" y="3598372"/>
            <a:ext cx="7810072" cy="1047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763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442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341330"/>
            <a:ext cx="107061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65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556792"/>
            <a:ext cx="10687050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01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5412" y="779562"/>
            <a:ext cx="9682350" cy="34993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69286"/>
          <a:stretch/>
        </p:blipFill>
        <p:spPr>
          <a:xfrm>
            <a:off x="1703512" y="836712"/>
            <a:ext cx="2952328" cy="344670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4327351"/>
            <a:ext cx="6800850" cy="248602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7808" y="4327359"/>
            <a:ext cx="769044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7808" y="5266143"/>
            <a:ext cx="769044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l="34460" r="34077"/>
          <a:stretch/>
        </p:blipFill>
        <p:spPr>
          <a:xfrm>
            <a:off x="5015880" y="836712"/>
            <a:ext cx="3024336" cy="3446706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7808" y="6156159"/>
            <a:ext cx="769044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l="68920"/>
          <a:stretch/>
        </p:blipFill>
        <p:spPr>
          <a:xfrm>
            <a:off x="8328248" y="836712"/>
            <a:ext cx="2987452" cy="3446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896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84784"/>
            <a:ext cx="111633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35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4686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84232" y="2468512"/>
            <a:ext cx="136815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283304" y="3431680"/>
            <a:ext cx="136815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39208" y="4419232"/>
            <a:ext cx="284076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91752" y="4419232"/>
            <a:ext cx="284076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8993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9"/>
            <a:ext cx="10351517" cy="545129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80376" y="4725144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5764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429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15880" y="4869160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3217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138842" cy="545985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3212976"/>
            <a:ext cx="6264696" cy="1656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24696" y="5013176"/>
            <a:ext cx="639544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8444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5114925" cy="2733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59" y="2791813"/>
            <a:ext cx="5042917" cy="1354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7337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3019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3717032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1699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150" y="1052736"/>
            <a:ext cx="750570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815124"/>
            <a:ext cx="856297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177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2025-10-24T02:47:42Z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