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76575"/>
            <a:ext cx="11593288" cy="669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412776"/>
            <a:ext cx="10285983" cy="5307761"/>
            <a:chOff x="490537" y="1412776"/>
            <a:chExt cx="11210925" cy="5785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412776"/>
              <a:ext cx="1121092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5445224"/>
              <a:ext cx="7181850" cy="1752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536" y="2348880"/>
            <a:ext cx="711763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536" y="3202320"/>
            <a:ext cx="711763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536" y="4082901"/>
            <a:ext cx="7117631" cy="102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536" y="5201808"/>
            <a:ext cx="711763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536" y="6067440"/>
            <a:ext cx="7117631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8518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1268760"/>
            <a:ext cx="35147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97760"/>
            <a:ext cx="83343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0871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1196752"/>
            <a:ext cx="41624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256659"/>
            <a:ext cx="97155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" y="2564904"/>
            <a:ext cx="11020425" cy="2381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780928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1866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492896"/>
            <a:ext cx="16561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01208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31849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348880"/>
            <a:ext cx="56886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4232" y="3299856"/>
            <a:ext cx="568863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288" y="4235960"/>
            <a:ext cx="5102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288" y="5174744"/>
            <a:ext cx="5102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734300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48880"/>
            <a:ext cx="87849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56992"/>
            <a:ext cx="8784976" cy="75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311792"/>
            <a:ext cx="87849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62768"/>
            <a:ext cx="87849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05815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636912"/>
            <a:ext cx="87129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579828"/>
            <a:ext cx="8712968" cy="128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099696"/>
            <a:ext cx="87129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1187038" cy="550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7"/>
            <a:ext cx="10233510" cy="5406041"/>
            <a:chOff x="407368" y="1412777"/>
            <a:chExt cx="10233510" cy="5406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7"/>
              <a:ext cx="10233510" cy="30465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5875" y="4459325"/>
              <a:ext cx="9130605" cy="23594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42442"/>
            <a:ext cx="3657600" cy="3714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2276872"/>
            <a:ext cx="5938639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3105928"/>
            <a:ext cx="5938639" cy="827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4128442"/>
            <a:ext cx="5938639" cy="827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5111074"/>
            <a:ext cx="5938639" cy="827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73442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76872"/>
            <a:ext cx="41044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6588" y="2276872"/>
            <a:ext cx="49218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84984"/>
            <a:ext cx="80648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75000"/>
            <a:ext cx="80648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125976"/>
            <a:ext cx="80648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15327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459264"/>
            <a:ext cx="3744416" cy="124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867338"/>
            <a:ext cx="48965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818314"/>
            <a:ext cx="48965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2296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394992"/>
            <a:ext cx="36290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5" y="1124744"/>
            <a:ext cx="9217024" cy="5475104"/>
            <a:chOff x="551384" y="1124744"/>
            <a:chExt cx="10715625" cy="6365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124744"/>
              <a:ext cx="1071562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5661248"/>
              <a:ext cx="7867650" cy="18288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003783"/>
            <a:ext cx="403244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96023" y="3003783"/>
            <a:ext cx="337218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982575"/>
            <a:ext cx="8136904" cy="87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085184"/>
            <a:ext cx="187220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31240" y="5085184"/>
            <a:ext cx="6473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12" y="5972234"/>
            <a:ext cx="74168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268760"/>
            <a:ext cx="50292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07235"/>
            <a:ext cx="85629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964" y="1052736"/>
            <a:ext cx="9762588" cy="560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262" y="4061817"/>
            <a:ext cx="3807474" cy="2607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23144" y="328498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9237"/>
            <a:ext cx="111156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088" y="1509712"/>
            <a:ext cx="442912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62" y="5373052"/>
            <a:ext cx="7581900" cy="8382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522" y="2579306"/>
            <a:ext cx="541346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522" y="3591242"/>
            <a:ext cx="541346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522" y="4505642"/>
            <a:ext cx="541346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522" y="5541962"/>
            <a:ext cx="346924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16528" y="5541962"/>
            <a:ext cx="43924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03885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564904"/>
            <a:ext cx="85689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79304"/>
            <a:ext cx="3384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10056" y="3479304"/>
            <a:ext cx="3384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503432"/>
            <a:ext cx="59046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454408"/>
            <a:ext cx="59046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68761"/>
            <a:ext cx="9127381" cy="5433145"/>
            <a:chOff x="280987" y="1268761"/>
            <a:chExt cx="11071597" cy="6590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1"/>
              <a:ext cx="11071597" cy="56491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6363" y="7135316"/>
              <a:ext cx="7781925" cy="723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99695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4595530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2025-10-24T06:18:52Z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