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94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2919412"/>
            <a:ext cx="871537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484784"/>
            <a:ext cx="96774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51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84784"/>
            <a:ext cx="10906125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4293096"/>
            <a:ext cx="792088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323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12776"/>
            <a:ext cx="10896600" cy="2905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1704" y="3569071"/>
            <a:ext cx="792088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9867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68050" cy="3514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3484871"/>
            <a:ext cx="1224136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379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34700" cy="3400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23768" y="3273936"/>
            <a:ext cx="792088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11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1412776"/>
            <a:ext cx="88677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34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312" y="1178421"/>
            <a:ext cx="11001375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5840" y="4293096"/>
            <a:ext cx="2607685" cy="24976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3473823"/>
            <a:ext cx="792088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583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43025"/>
            <a:ext cx="10963275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573016"/>
            <a:ext cx="3933825" cy="3019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07968" y="3933056"/>
            <a:ext cx="936104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29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52550"/>
            <a:ext cx="10906125" cy="5505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1504" y="4941168"/>
            <a:ext cx="8136904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745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196" y="1332731"/>
            <a:ext cx="4076700" cy="2600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3196" y="3068960"/>
            <a:ext cx="2420516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18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77575" cy="4295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3569070"/>
            <a:ext cx="792088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309068"/>
            <a:ext cx="10585176" cy="543464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4026388"/>
            <a:ext cx="5904656" cy="1562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56744" y="5876469"/>
            <a:ext cx="4955280" cy="867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031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086975" cy="2771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1556792"/>
            <a:ext cx="3528392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8704" y="1556792"/>
            <a:ext cx="2657856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3068960"/>
            <a:ext cx="1800200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501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43012"/>
            <a:ext cx="110299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64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039350" cy="4410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2420888"/>
            <a:ext cx="561662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327808"/>
            <a:ext cx="1224136" cy="67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35560" y="3376431"/>
            <a:ext cx="4248472" cy="743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4221088"/>
            <a:ext cx="3960440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9360" y="5085184"/>
            <a:ext cx="4208528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305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124744"/>
            <a:ext cx="5400675" cy="5400600"/>
            <a:chOff x="911424" y="1124744"/>
            <a:chExt cx="5400675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1124744"/>
              <a:ext cx="5400675" cy="3629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4982294"/>
              <a:ext cx="5010150" cy="15430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416943"/>
            <a:ext cx="2448272" cy="1228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7647" y="2416943"/>
            <a:ext cx="3168427" cy="1228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873549"/>
            <a:ext cx="6624736" cy="88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4920431"/>
            <a:ext cx="6624736" cy="740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5761019"/>
            <a:ext cx="6624736" cy="740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213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7810500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2348880"/>
            <a:ext cx="8424936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3284984"/>
            <a:ext cx="424847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3284984"/>
            <a:ext cx="3960440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488" y="4793207"/>
            <a:ext cx="7271728" cy="1228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57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42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40768"/>
            <a:ext cx="10220325" cy="521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2852936"/>
            <a:ext cx="4352925" cy="34004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284985"/>
            <a:ext cx="6336704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808796"/>
            <a:ext cx="2016224" cy="708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3008" y="5877273"/>
            <a:ext cx="5232952" cy="683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408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4896" y="1484784"/>
            <a:ext cx="8710805" cy="4901505"/>
            <a:chOff x="464896" y="1484784"/>
            <a:chExt cx="8710805" cy="49015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84784"/>
              <a:ext cx="8696325" cy="4048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4896" y="5805264"/>
              <a:ext cx="5838825" cy="5810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276872"/>
            <a:ext cx="2160240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9616" y="2276872"/>
            <a:ext cx="2160240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27538" y="2276872"/>
            <a:ext cx="2996654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129236"/>
            <a:ext cx="6408712" cy="659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001170"/>
            <a:ext cx="6408712" cy="659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805842"/>
            <a:ext cx="4204146" cy="659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67071" y="4805842"/>
            <a:ext cx="4552645" cy="659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4896" y="5744988"/>
            <a:ext cx="6567208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4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6454"/>
          <a:stretch/>
        </p:blipFill>
        <p:spPr>
          <a:xfrm>
            <a:off x="695400" y="1484784"/>
            <a:ext cx="10086975" cy="455979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184671"/>
            <a:ext cx="9073008" cy="820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4204426"/>
            <a:ext cx="9073008" cy="820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5224181"/>
            <a:ext cx="9073008" cy="820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907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1600"/>
            <a:ext cx="10906125" cy="4114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2845175"/>
            <a:ext cx="792088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158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63275" cy="4781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5301208"/>
            <a:ext cx="792088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86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3441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6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3084536"/>
            <a:ext cx="3609475" cy="344080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06996" y="3355073"/>
            <a:ext cx="4437394" cy="2669663"/>
            <a:chOff x="1006996" y="3355073"/>
            <a:chExt cx="4437394" cy="266966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77190" y="3355073"/>
              <a:ext cx="4267200" cy="1304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6996" y="4653136"/>
              <a:ext cx="4152900" cy="137160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3446950"/>
            <a:ext cx="792088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764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0075" y="1340768"/>
            <a:ext cx="10991850" cy="3625949"/>
            <a:chOff x="600075" y="1340768"/>
            <a:chExt cx="10991850" cy="36259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0075" y="1340768"/>
              <a:ext cx="10991850" cy="172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356992"/>
              <a:ext cx="10287000" cy="16097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4386708"/>
            <a:ext cx="792088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10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3836640"/>
            <a:ext cx="9039225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3727" y="1407765"/>
            <a:ext cx="340042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37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3571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4365104"/>
            <a:ext cx="792088" cy="58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427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2025-10-24T02:01:40Z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