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02024"/>
            <a:ext cx="106394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037" y="3713212"/>
            <a:ext cx="3971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362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2305843"/>
            <a:ext cx="1224136" cy="133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467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930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4276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636912"/>
            <a:ext cx="11161240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883286"/>
            <a:ext cx="6840760" cy="633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7191375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1844824"/>
            <a:ext cx="3528392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149080"/>
            <a:ext cx="6120680" cy="64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3429000"/>
            <a:ext cx="252028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148478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430528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7735"/>
            <a:ext cx="115824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0610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60811"/>
            <a:ext cx="10945216" cy="62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63019"/>
            <a:ext cx="10945216" cy="2174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34675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348880"/>
            <a:ext cx="19442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9600" y="3226704"/>
            <a:ext cx="35741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9600" y="4177680"/>
            <a:ext cx="35741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1340768"/>
            <a:ext cx="4011683" cy="410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25"/>
          <a:stretch/>
        </p:blipFill>
        <p:spPr>
          <a:xfrm>
            <a:off x="479376" y="1530474"/>
            <a:ext cx="10696575" cy="4130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530474"/>
            <a:ext cx="3816424" cy="355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348881"/>
            <a:ext cx="31683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9600" y="3177937"/>
            <a:ext cx="24940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37872" y="3177937"/>
            <a:ext cx="24940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1392" y="3994800"/>
            <a:ext cx="7402800" cy="1666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061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412776"/>
            <a:ext cx="10610850" cy="4318595"/>
            <a:chOff x="623392" y="1412776"/>
            <a:chExt cx="10610850" cy="43185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412776"/>
              <a:ext cx="10610850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293096"/>
              <a:ext cx="5581650" cy="1438275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2276674"/>
            <a:ext cx="3981450" cy="36861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276984"/>
            <a:ext cx="612068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252344"/>
            <a:ext cx="6120680" cy="171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412776"/>
            <a:ext cx="7286625" cy="3259038"/>
            <a:chOff x="695400" y="1412776"/>
            <a:chExt cx="7286625" cy="32590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412776"/>
              <a:ext cx="6829425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005064"/>
              <a:ext cx="7286625" cy="6667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026384"/>
            <a:ext cx="74168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4784"/>
            <a:ext cx="10668000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140968"/>
            <a:ext cx="37623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34675" cy="4200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944" y="3212976"/>
            <a:ext cx="4088896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3212976"/>
            <a:ext cx="4088896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944" y="4953198"/>
            <a:ext cx="6537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991600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924944"/>
            <a:ext cx="914501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1628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1519440"/>
            <a:ext cx="4104456" cy="14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29040" y="1519440"/>
            <a:ext cx="3623544" cy="14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62087"/>
            <a:ext cx="115728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72319"/>
            <a:ext cx="11496675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01317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03016" y="533778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93040" y="428204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6594"/>
            <a:ext cx="11668125" cy="523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5" y="594928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39416" y="1519064"/>
            <a:ext cx="4505325" cy="3710136"/>
            <a:chOff x="839416" y="1412776"/>
            <a:chExt cx="4505325" cy="37101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412776"/>
              <a:ext cx="450532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420888"/>
              <a:ext cx="44862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381375"/>
              <a:ext cx="441007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379962"/>
              <a:ext cx="45053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38876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14907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2223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980728"/>
            <a:ext cx="11525250" cy="5904656"/>
            <a:chOff x="333375" y="1268760"/>
            <a:chExt cx="11525250" cy="5904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268760"/>
              <a:ext cx="11525250" cy="501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6478091"/>
              <a:ext cx="10677525" cy="695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5" y="256490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2025-10-24T04:04:06Z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